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43463" cy="42845038"/>
  <p:notesSz cx="31948438" cy="46350238"/>
  <p:defaultTextStyle>
    <a:defPPr>
      <a:defRPr lang="en-US"/>
    </a:defPPr>
    <a:lvl1pPr algn="l" rtl="0" fontAlgn="base">
      <a:spcBef>
        <a:spcPct val="0"/>
      </a:spcBef>
      <a:spcAft>
        <a:spcPct val="0"/>
      </a:spcAft>
      <a:defRPr sz="8100" kern="1200">
        <a:solidFill>
          <a:schemeClr val="tx1"/>
        </a:solidFill>
        <a:latin typeface="Arial" charset="0"/>
        <a:ea typeface="+mn-ea"/>
        <a:cs typeface="Arial" charset="0"/>
      </a:defRPr>
    </a:lvl1pPr>
    <a:lvl2pPr marL="421858" algn="l" rtl="0" fontAlgn="base">
      <a:spcBef>
        <a:spcPct val="0"/>
      </a:spcBef>
      <a:spcAft>
        <a:spcPct val="0"/>
      </a:spcAft>
      <a:defRPr sz="8100" kern="1200">
        <a:solidFill>
          <a:schemeClr val="tx1"/>
        </a:solidFill>
        <a:latin typeface="Arial" charset="0"/>
        <a:ea typeface="+mn-ea"/>
        <a:cs typeface="Arial" charset="0"/>
      </a:defRPr>
    </a:lvl2pPr>
    <a:lvl3pPr marL="843717" algn="l" rtl="0" fontAlgn="base">
      <a:spcBef>
        <a:spcPct val="0"/>
      </a:spcBef>
      <a:spcAft>
        <a:spcPct val="0"/>
      </a:spcAft>
      <a:defRPr sz="8100" kern="1200">
        <a:solidFill>
          <a:schemeClr val="tx1"/>
        </a:solidFill>
        <a:latin typeface="Arial" charset="0"/>
        <a:ea typeface="+mn-ea"/>
        <a:cs typeface="Arial" charset="0"/>
      </a:defRPr>
    </a:lvl3pPr>
    <a:lvl4pPr marL="1265575" algn="l" rtl="0" fontAlgn="base">
      <a:spcBef>
        <a:spcPct val="0"/>
      </a:spcBef>
      <a:spcAft>
        <a:spcPct val="0"/>
      </a:spcAft>
      <a:defRPr sz="8100" kern="1200">
        <a:solidFill>
          <a:schemeClr val="tx1"/>
        </a:solidFill>
        <a:latin typeface="Arial" charset="0"/>
        <a:ea typeface="+mn-ea"/>
        <a:cs typeface="Arial" charset="0"/>
      </a:defRPr>
    </a:lvl4pPr>
    <a:lvl5pPr marL="1687434" algn="l" rtl="0" fontAlgn="base">
      <a:spcBef>
        <a:spcPct val="0"/>
      </a:spcBef>
      <a:spcAft>
        <a:spcPct val="0"/>
      </a:spcAft>
      <a:defRPr sz="8100" kern="1200">
        <a:solidFill>
          <a:schemeClr val="tx1"/>
        </a:solidFill>
        <a:latin typeface="Arial" charset="0"/>
        <a:ea typeface="+mn-ea"/>
        <a:cs typeface="Arial" charset="0"/>
      </a:defRPr>
    </a:lvl5pPr>
    <a:lvl6pPr marL="2109292" algn="l" defTabSz="843717" rtl="0" eaLnBrk="1" latinLnBrk="0" hangingPunct="1">
      <a:defRPr sz="8100" kern="1200">
        <a:solidFill>
          <a:schemeClr val="tx1"/>
        </a:solidFill>
        <a:latin typeface="Arial" charset="0"/>
        <a:ea typeface="+mn-ea"/>
        <a:cs typeface="Arial" charset="0"/>
      </a:defRPr>
    </a:lvl6pPr>
    <a:lvl7pPr marL="2531151" algn="l" defTabSz="843717" rtl="0" eaLnBrk="1" latinLnBrk="0" hangingPunct="1">
      <a:defRPr sz="8100" kern="1200">
        <a:solidFill>
          <a:schemeClr val="tx1"/>
        </a:solidFill>
        <a:latin typeface="Arial" charset="0"/>
        <a:ea typeface="+mn-ea"/>
        <a:cs typeface="Arial" charset="0"/>
      </a:defRPr>
    </a:lvl7pPr>
    <a:lvl8pPr marL="2953009" algn="l" defTabSz="843717" rtl="0" eaLnBrk="1" latinLnBrk="0" hangingPunct="1">
      <a:defRPr sz="8100" kern="1200">
        <a:solidFill>
          <a:schemeClr val="tx1"/>
        </a:solidFill>
        <a:latin typeface="Arial" charset="0"/>
        <a:ea typeface="+mn-ea"/>
        <a:cs typeface="Arial" charset="0"/>
      </a:defRPr>
    </a:lvl8pPr>
    <a:lvl9pPr marL="3374868" algn="l" defTabSz="843717" rtl="0" eaLnBrk="1" latinLnBrk="0" hangingPunct="1">
      <a:defRPr sz="81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FF00"/>
    <a:srgbClr val="FF0000"/>
    <a:srgbClr val="0000CC"/>
    <a:srgbClr val="B2B2B2"/>
    <a:srgbClr val="FF6600"/>
    <a:srgbClr val="EAEAEA"/>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40" autoAdjust="0"/>
    <p:restoredTop sz="98540" autoAdjust="0"/>
  </p:normalViewPr>
  <p:slideViewPr>
    <p:cSldViewPr>
      <p:cViewPr>
        <p:scale>
          <a:sx n="25" d="100"/>
          <a:sy n="25" d="100"/>
        </p:scale>
        <p:origin x="-3090" y="1686"/>
      </p:cViewPr>
      <p:guideLst>
        <p:guide orient="horz" pos="13495"/>
        <p:guide pos="9526"/>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3844588" cy="2317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8097500" y="0"/>
            <a:ext cx="13843000" cy="2317750"/>
          </a:xfrm>
          <a:prstGeom prst="rect">
            <a:avLst/>
          </a:prstGeom>
        </p:spPr>
        <p:txBody>
          <a:bodyPr vert="horz" lIns="91440" tIns="45720" rIns="91440" bIns="45720" rtlCol="0"/>
          <a:lstStyle>
            <a:lvl1pPr algn="r">
              <a:defRPr sz="1200"/>
            </a:lvl1pPr>
          </a:lstStyle>
          <a:p>
            <a:fld id="{4C88091F-EC92-4880-A0FA-E64242497963}" type="datetimeFigureOut">
              <a:rPr lang="en-US" smtClean="0"/>
              <a:pPr/>
              <a:t>9/6/2018</a:t>
            </a:fld>
            <a:endParaRPr lang="en-US"/>
          </a:p>
        </p:txBody>
      </p:sp>
      <p:sp>
        <p:nvSpPr>
          <p:cNvPr id="4" name="Slide Image Placeholder 3"/>
          <p:cNvSpPr>
            <a:spLocks noGrp="1" noRot="1" noChangeAspect="1"/>
          </p:cNvSpPr>
          <p:nvPr>
            <p:ph type="sldImg" idx="2"/>
          </p:nvPr>
        </p:nvSpPr>
        <p:spPr>
          <a:xfrm>
            <a:off x="9840913" y="3476625"/>
            <a:ext cx="12266612" cy="173815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95638" y="22017038"/>
            <a:ext cx="25558750" cy="208565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4024550"/>
            <a:ext cx="13844588" cy="2317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8097500" y="44024550"/>
            <a:ext cx="13843000" cy="2317750"/>
          </a:xfrm>
          <a:prstGeom prst="rect">
            <a:avLst/>
          </a:prstGeom>
        </p:spPr>
        <p:txBody>
          <a:bodyPr vert="horz" lIns="91440" tIns="45720" rIns="91440" bIns="45720" rtlCol="0" anchor="b"/>
          <a:lstStyle>
            <a:lvl1pPr algn="r">
              <a:defRPr sz="1200"/>
            </a:lvl1pPr>
          </a:lstStyle>
          <a:p>
            <a:fld id="{E2342F95-4597-4E05-8119-D5E33763C778}" type="slidenum">
              <a:rPr lang="en-US" smtClean="0"/>
              <a:pPr/>
              <a:t>‹#›</a:t>
            </a:fld>
            <a:endParaRPr lang="en-US"/>
          </a:p>
        </p:txBody>
      </p:sp>
    </p:spTree>
    <p:extLst>
      <p:ext uri="{BB962C8B-B14F-4D97-AF65-F5344CB8AC3E}">
        <p14:creationId xmlns:p14="http://schemas.microsoft.com/office/powerpoint/2010/main" xmlns="" val="2318127033"/>
      </p:ext>
    </p:extLst>
  </p:cSld>
  <p:clrMap bg1="lt1" tx1="dk1" bg2="lt2" tx2="dk2" accent1="accent1" accent2="accent2" accent3="accent3" accent4="accent4" accent5="accent5" accent6="accent6" hlink="hlink" folHlink="folHlink"/>
  <p:notesStyle>
    <a:lvl1pPr marL="0" algn="l" defTabSz="843717" rtl="0" eaLnBrk="1" latinLnBrk="0" hangingPunct="1">
      <a:defRPr sz="1100" kern="1200">
        <a:solidFill>
          <a:schemeClr val="tx1"/>
        </a:solidFill>
        <a:latin typeface="+mn-lt"/>
        <a:ea typeface="+mn-ea"/>
        <a:cs typeface="+mn-cs"/>
      </a:defRPr>
    </a:lvl1pPr>
    <a:lvl2pPr marL="421858" algn="l" defTabSz="843717" rtl="0" eaLnBrk="1" latinLnBrk="0" hangingPunct="1">
      <a:defRPr sz="1100" kern="1200">
        <a:solidFill>
          <a:schemeClr val="tx1"/>
        </a:solidFill>
        <a:latin typeface="+mn-lt"/>
        <a:ea typeface="+mn-ea"/>
        <a:cs typeface="+mn-cs"/>
      </a:defRPr>
    </a:lvl2pPr>
    <a:lvl3pPr marL="843717" algn="l" defTabSz="843717" rtl="0" eaLnBrk="1" latinLnBrk="0" hangingPunct="1">
      <a:defRPr sz="1100" kern="1200">
        <a:solidFill>
          <a:schemeClr val="tx1"/>
        </a:solidFill>
        <a:latin typeface="+mn-lt"/>
        <a:ea typeface="+mn-ea"/>
        <a:cs typeface="+mn-cs"/>
      </a:defRPr>
    </a:lvl3pPr>
    <a:lvl4pPr marL="1265575" algn="l" defTabSz="843717" rtl="0" eaLnBrk="1" latinLnBrk="0" hangingPunct="1">
      <a:defRPr sz="1100" kern="1200">
        <a:solidFill>
          <a:schemeClr val="tx1"/>
        </a:solidFill>
        <a:latin typeface="+mn-lt"/>
        <a:ea typeface="+mn-ea"/>
        <a:cs typeface="+mn-cs"/>
      </a:defRPr>
    </a:lvl4pPr>
    <a:lvl5pPr marL="1687434" algn="l" defTabSz="843717" rtl="0" eaLnBrk="1" latinLnBrk="0" hangingPunct="1">
      <a:defRPr sz="1100" kern="1200">
        <a:solidFill>
          <a:schemeClr val="tx1"/>
        </a:solidFill>
        <a:latin typeface="+mn-lt"/>
        <a:ea typeface="+mn-ea"/>
        <a:cs typeface="+mn-cs"/>
      </a:defRPr>
    </a:lvl5pPr>
    <a:lvl6pPr marL="2109292" algn="l" defTabSz="843717" rtl="0" eaLnBrk="1" latinLnBrk="0" hangingPunct="1">
      <a:defRPr sz="1100" kern="1200">
        <a:solidFill>
          <a:schemeClr val="tx1"/>
        </a:solidFill>
        <a:latin typeface="+mn-lt"/>
        <a:ea typeface="+mn-ea"/>
        <a:cs typeface="+mn-cs"/>
      </a:defRPr>
    </a:lvl6pPr>
    <a:lvl7pPr marL="2531151" algn="l" defTabSz="843717" rtl="0" eaLnBrk="1" latinLnBrk="0" hangingPunct="1">
      <a:defRPr sz="1100" kern="1200">
        <a:solidFill>
          <a:schemeClr val="tx1"/>
        </a:solidFill>
        <a:latin typeface="+mn-lt"/>
        <a:ea typeface="+mn-ea"/>
        <a:cs typeface="+mn-cs"/>
      </a:defRPr>
    </a:lvl7pPr>
    <a:lvl8pPr marL="2953009" algn="l" defTabSz="843717" rtl="0" eaLnBrk="1" latinLnBrk="0" hangingPunct="1">
      <a:defRPr sz="1100" kern="1200">
        <a:solidFill>
          <a:schemeClr val="tx1"/>
        </a:solidFill>
        <a:latin typeface="+mn-lt"/>
        <a:ea typeface="+mn-ea"/>
        <a:cs typeface="+mn-cs"/>
      </a:defRPr>
    </a:lvl8pPr>
    <a:lvl9pPr marL="3374868" algn="l" defTabSz="84371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0913" y="3476625"/>
            <a:ext cx="12266612" cy="17381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342F95-4597-4E05-8119-D5E33763C778}" type="slidenum">
              <a:rPr lang="en-US" smtClean="0"/>
              <a:pPr/>
              <a:t>1</a:t>
            </a:fld>
            <a:endParaRPr lang="en-US"/>
          </a:p>
        </p:txBody>
      </p:sp>
    </p:spTree>
    <p:extLst>
      <p:ext uri="{BB962C8B-B14F-4D97-AF65-F5344CB8AC3E}">
        <p14:creationId xmlns:p14="http://schemas.microsoft.com/office/powerpoint/2010/main" xmlns="" val="1647623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8409" y="13309514"/>
            <a:ext cx="25706647" cy="9183986"/>
          </a:xfrm>
        </p:spPr>
        <p:txBody>
          <a:bodyPr/>
          <a:lstStyle/>
          <a:p>
            <a:r>
              <a:rPr lang="en-US" smtClean="0"/>
              <a:t>Click to edit Master title style</a:t>
            </a:r>
            <a:endParaRPr lang="en-US"/>
          </a:p>
        </p:txBody>
      </p:sp>
      <p:sp>
        <p:nvSpPr>
          <p:cNvPr id="3" name="Subtitle 2"/>
          <p:cNvSpPr>
            <a:spLocks noGrp="1"/>
          </p:cNvSpPr>
          <p:nvPr>
            <p:ph type="subTitle" idx="1"/>
          </p:nvPr>
        </p:nvSpPr>
        <p:spPr>
          <a:xfrm>
            <a:off x="4536816" y="24279437"/>
            <a:ext cx="21169831" cy="10948125"/>
          </a:xfrm>
        </p:spPr>
        <p:txBody>
          <a:bodyPr/>
          <a:lstStyle>
            <a:lvl1pPr marL="0" indent="0" algn="ctr">
              <a:buNone/>
              <a:defRPr/>
            </a:lvl1pPr>
            <a:lvl2pPr marL="421858" indent="0" algn="ctr">
              <a:buNone/>
              <a:defRPr/>
            </a:lvl2pPr>
            <a:lvl3pPr marL="843717" indent="0" algn="ctr">
              <a:buNone/>
              <a:defRPr/>
            </a:lvl3pPr>
            <a:lvl4pPr marL="1265575" indent="0" algn="ctr">
              <a:buNone/>
              <a:defRPr/>
            </a:lvl4pPr>
            <a:lvl5pPr marL="1687434" indent="0" algn="ctr">
              <a:buNone/>
              <a:defRPr/>
            </a:lvl5pPr>
            <a:lvl6pPr marL="2109292" indent="0" algn="ctr">
              <a:buNone/>
              <a:defRPr/>
            </a:lvl6pPr>
            <a:lvl7pPr marL="2531151" indent="0" algn="ctr">
              <a:buNone/>
              <a:defRPr/>
            </a:lvl7pPr>
            <a:lvl8pPr marL="2953009" indent="0" algn="ctr">
              <a:buNone/>
              <a:defRPr/>
            </a:lvl8pPr>
            <a:lvl9pPr marL="337486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06DDD2-BE19-43EC-9459-93F1206BB0B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142F2B-8CD8-44CE-9781-12D7F7C4C3D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28437" y="1716185"/>
            <a:ext cx="6805224" cy="3655429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09804" y="1716185"/>
            <a:ext cx="20276395" cy="365542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B06B94-328A-4A0E-B76D-0185F313B58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85158-E146-4DB8-9617-38CFF873C7F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8422" y="27531613"/>
            <a:ext cx="25708129" cy="8509719"/>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2388422" y="18160171"/>
            <a:ext cx="25708129" cy="9371443"/>
          </a:xfrm>
        </p:spPr>
        <p:txBody>
          <a:bodyPr anchor="b"/>
          <a:lstStyle>
            <a:lvl1pPr marL="0" indent="0">
              <a:buNone/>
              <a:defRPr sz="1800"/>
            </a:lvl1pPr>
            <a:lvl2pPr marL="421858" indent="0">
              <a:buNone/>
              <a:defRPr sz="1700"/>
            </a:lvl2pPr>
            <a:lvl3pPr marL="843717" indent="0">
              <a:buNone/>
              <a:defRPr sz="1500"/>
            </a:lvl3pPr>
            <a:lvl4pPr marL="1265575" indent="0">
              <a:buNone/>
              <a:defRPr sz="1300"/>
            </a:lvl4pPr>
            <a:lvl5pPr marL="1687434" indent="0">
              <a:buNone/>
              <a:defRPr sz="1300"/>
            </a:lvl5pPr>
            <a:lvl6pPr marL="2109292" indent="0">
              <a:buNone/>
              <a:defRPr sz="1300"/>
            </a:lvl6pPr>
            <a:lvl7pPr marL="2531151" indent="0">
              <a:buNone/>
              <a:defRPr sz="1300"/>
            </a:lvl7pPr>
            <a:lvl8pPr marL="2953009" indent="0">
              <a:buNone/>
              <a:defRPr sz="1300"/>
            </a:lvl8pPr>
            <a:lvl9pPr marL="3374868"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2EB15E-90C9-4DAE-BAF9-E08EB32A563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09803" y="9999210"/>
            <a:ext cx="13540809" cy="28271273"/>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192851" y="9999210"/>
            <a:ext cx="13540810" cy="28271273"/>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D3C47E-D685-4442-9F0E-AC8B3A8DE8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2767" y="1716185"/>
            <a:ext cx="27217931" cy="71408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2767" y="9590872"/>
            <a:ext cx="13361530" cy="3996196"/>
          </a:xfrm>
        </p:spPr>
        <p:txBody>
          <a:bodyPr anchor="b"/>
          <a:lstStyle>
            <a:lvl1pPr marL="0" indent="0">
              <a:buNone/>
              <a:defRPr sz="2200" b="1"/>
            </a:lvl1pPr>
            <a:lvl2pPr marL="421858" indent="0">
              <a:buNone/>
              <a:defRPr sz="1800" b="1"/>
            </a:lvl2pPr>
            <a:lvl3pPr marL="843717" indent="0">
              <a:buNone/>
              <a:defRPr sz="1700" b="1"/>
            </a:lvl3pPr>
            <a:lvl4pPr marL="1265575" indent="0">
              <a:buNone/>
              <a:defRPr sz="1500" b="1"/>
            </a:lvl4pPr>
            <a:lvl5pPr marL="1687434" indent="0">
              <a:buNone/>
              <a:defRPr sz="1500" b="1"/>
            </a:lvl5pPr>
            <a:lvl6pPr marL="2109292" indent="0">
              <a:buNone/>
              <a:defRPr sz="1500" b="1"/>
            </a:lvl6pPr>
            <a:lvl7pPr marL="2531151" indent="0">
              <a:buNone/>
              <a:defRPr sz="1500" b="1"/>
            </a:lvl7pPr>
            <a:lvl8pPr marL="2953009" indent="0">
              <a:buNone/>
              <a:defRPr sz="1500" b="1"/>
            </a:lvl8pPr>
            <a:lvl9pPr marL="337486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1512767" y="13587068"/>
            <a:ext cx="13361530" cy="24686322"/>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63241" y="9590872"/>
            <a:ext cx="13367457" cy="3996196"/>
          </a:xfrm>
        </p:spPr>
        <p:txBody>
          <a:bodyPr anchor="b"/>
          <a:lstStyle>
            <a:lvl1pPr marL="0" indent="0">
              <a:buNone/>
              <a:defRPr sz="2200" b="1"/>
            </a:lvl1pPr>
            <a:lvl2pPr marL="421858" indent="0">
              <a:buNone/>
              <a:defRPr sz="1800" b="1"/>
            </a:lvl2pPr>
            <a:lvl3pPr marL="843717" indent="0">
              <a:buNone/>
              <a:defRPr sz="1700" b="1"/>
            </a:lvl3pPr>
            <a:lvl4pPr marL="1265575" indent="0">
              <a:buNone/>
              <a:defRPr sz="1500" b="1"/>
            </a:lvl4pPr>
            <a:lvl5pPr marL="1687434" indent="0">
              <a:buNone/>
              <a:defRPr sz="1500" b="1"/>
            </a:lvl5pPr>
            <a:lvl6pPr marL="2109292" indent="0">
              <a:buNone/>
              <a:defRPr sz="1500" b="1"/>
            </a:lvl6pPr>
            <a:lvl7pPr marL="2531151" indent="0">
              <a:buNone/>
              <a:defRPr sz="1500" b="1"/>
            </a:lvl7pPr>
            <a:lvl8pPr marL="2953009" indent="0">
              <a:buNone/>
              <a:defRPr sz="1500" b="1"/>
            </a:lvl8pPr>
            <a:lvl9pPr marL="337486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15363241" y="13587068"/>
            <a:ext cx="13367457" cy="24686322"/>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ECA3D8A-F0DD-489A-BC6F-F234C048AED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D4640E5-4E19-4F8B-96F2-B694A6AC9EF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CDEEAAC-C665-4E65-A697-11F61BDA1E1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2766" y="1706013"/>
            <a:ext cx="9949287" cy="7259999"/>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11825059" y="1706012"/>
            <a:ext cx="16905639" cy="36567377"/>
          </a:xfrm>
        </p:spPr>
        <p:txBody>
          <a:bodyPr/>
          <a:lstStyle>
            <a:lvl1pPr>
              <a:defRPr sz="30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2766" y="8966011"/>
            <a:ext cx="9949287" cy="29307378"/>
          </a:xfrm>
        </p:spPr>
        <p:txBody>
          <a:bodyPr/>
          <a:lstStyle>
            <a:lvl1pPr marL="0" indent="0">
              <a:buNone/>
              <a:defRPr sz="1300"/>
            </a:lvl1pPr>
            <a:lvl2pPr marL="421858" indent="0">
              <a:buNone/>
              <a:defRPr sz="1100"/>
            </a:lvl2pPr>
            <a:lvl3pPr marL="843717" indent="0">
              <a:buNone/>
              <a:defRPr sz="900"/>
            </a:lvl3pPr>
            <a:lvl4pPr marL="1265575" indent="0">
              <a:buNone/>
              <a:defRPr sz="800"/>
            </a:lvl4pPr>
            <a:lvl5pPr marL="1687434" indent="0">
              <a:buNone/>
              <a:defRPr sz="800"/>
            </a:lvl5pPr>
            <a:lvl6pPr marL="2109292" indent="0">
              <a:buNone/>
              <a:defRPr sz="800"/>
            </a:lvl6pPr>
            <a:lvl7pPr marL="2531151" indent="0">
              <a:buNone/>
              <a:defRPr sz="800"/>
            </a:lvl7pPr>
            <a:lvl8pPr marL="2953009" indent="0">
              <a:buNone/>
              <a:defRPr sz="800"/>
            </a:lvl8pPr>
            <a:lvl9pPr marL="337486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0BE310-11E1-4327-9B21-BCDE5E15E44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28087" y="29991818"/>
            <a:ext cx="18145781" cy="3539903"/>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5928087" y="3827630"/>
            <a:ext cx="18145781" cy="25707895"/>
          </a:xfrm>
        </p:spPr>
        <p:txBody>
          <a:bodyPr/>
          <a:lstStyle>
            <a:lvl1pPr marL="0" indent="0">
              <a:buNone/>
              <a:defRPr sz="3000"/>
            </a:lvl1pPr>
            <a:lvl2pPr marL="421858" indent="0">
              <a:buNone/>
              <a:defRPr sz="2600"/>
            </a:lvl2pPr>
            <a:lvl3pPr marL="843717" indent="0">
              <a:buNone/>
              <a:defRPr sz="2200"/>
            </a:lvl3pPr>
            <a:lvl4pPr marL="1265575" indent="0">
              <a:buNone/>
              <a:defRPr sz="1800"/>
            </a:lvl4pPr>
            <a:lvl5pPr marL="1687434" indent="0">
              <a:buNone/>
              <a:defRPr sz="1800"/>
            </a:lvl5pPr>
            <a:lvl6pPr marL="2109292" indent="0">
              <a:buNone/>
              <a:defRPr sz="1800"/>
            </a:lvl6pPr>
            <a:lvl7pPr marL="2531151" indent="0">
              <a:buNone/>
              <a:defRPr sz="1800"/>
            </a:lvl7pPr>
            <a:lvl8pPr marL="2953009" indent="0">
              <a:buNone/>
              <a:defRPr sz="1800"/>
            </a:lvl8pPr>
            <a:lvl9pPr marL="3374868" indent="0">
              <a:buNone/>
              <a:defRPr sz="1800"/>
            </a:lvl9pPr>
          </a:lstStyle>
          <a:p>
            <a:endParaRPr lang="en-US"/>
          </a:p>
        </p:txBody>
      </p:sp>
      <p:sp>
        <p:nvSpPr>
          <p:cNvPr id="4" name="Text Placeholder 3"/>
          <p:cNvSpPr>
            <a:spLocks noGrp="1"/>
          </p:cNvSpPr>
          <p:nvPr>
            <p:ph type="body" sz="half" idx="2"/>
          </p:nvPr>
        </p:nvSpPr>
        <p:spPr>
          <a:xfrm>
            <a:off x="5928087" y="33531722"/>
            <a:ext cx="18145781" cy="5029394"/>
          </a:xfrm>
        </p:spPr>
        <p:txBody>
          <a:bodyPr/>
          <a:lstStyle>
            <a:lvl1pPr marL="0" indent="0">
              <a:buNone/>
              <a:defRPr sz="1300"/>
            </a:lvl1pPr>
            <a:lvl2pPr marL="421858" indent="0">
              <a:buNone/>
              <a:defRPr sz="1100"/>
            </a:lvl2pPr>
            <a:lvl3pPr marL="843717" indent="0">
              <a:buNone/>
              <a:defRPr sz="900"/>
            </a:lvl3pPr>
            <a:lvl4pPr marL="1265575" indent="0">
              <a:buNone/>
              <a:defRPr sz="800"/>
            </a:lvl4pPr>
            <a:lvl5pPr marL="1687434" indent="0">
              <a:buNone/>
              <a:defRPr sz="800"/>
            </a:lvl5pPr>
            <a:lvl6pPr marL="2109292" indent="0">
              <a:buNone/>
              <a:defRPr sz="800"/>
            </a:lvl6pPr>
            <a:lvl7pPr marL="2531151" indent="0">
              <a:buNone/>
              <a:defRPr sz="800"/>
            </a:lvl7pPr>
            <a:lvl8pPr marL="2953009" indent="0">
              <a:buNone/>
              <a:defRPr sz="800"/>
            </a:lvl8pPr>
            <a:lvl9pPr marL="337486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A86A68-1D3A-4608-BB36-35B6DA06EF3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09803" y="1716185"/>
            <a:ext cx="27223858" cy="7140840"/>
          </a:xfrm>
          <a:prstGeom prst="rect">
            <a:avLst/>
          </a:prstGeom>
          <a:noFill/>
          <a:ln w="9525">
            <a:noFill/>
            <a:miter lim="800000"/>
            <a:headEnd/>
            <a:tailEnd/>
          </a:ln>
          <a:effectLst/>
        </p:spPr>
        <p:txBody>
          <a:bodyPr vert="horz" wrap="square" lIns="417638" tIns="208819" rIns="417638" bIns="20881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09803" y="9999210"/>
            <a:ext cx="27223858" cy="28271273"/>
          </a:xfrm>
          <a:prstGeom prst="rect">
            <a:avLst/>
          </a:prstGeom>
          <a:noFill/>
          <a:ln w="9525">
            <a:noFill/>
            <a:miter lim="800000"/>
            <a:headEnd/>
            <a:tailEnd/>
          </a:ln>
          <a:effectLst/>
        </p:spPr>
        <p:txBody>
          <a:bodyPr vert="horz" wrap="square" lIns="417638" tIns="208819" rIns="417638" bIns="2088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509804" y="39014502"/>
            <a:ext cx="7061549" cy="2974624"/>
          </a:xfrm>
          <a:prstGeom prst="rect">
            <a:avLst/>
          </a:prstGeom>
          <a:noFill/>
          <a:ln w="9525">
            <a:noFill/>
            <a:miter lim="800000"/>
            <a:headEnd/>
            <a:tailEnd/>
          </a:ln>
          <a:effectLst/>
        </p:spPr>
        <p:txBody>
          <a:bodyPr vert="horz" wrap="square" lIns="417638" tIns="208819" rIns="417638" bIns="208819" numCol="1" anchor="t" anchorCtr="0" compatLnSpc="1">
            <a:prstTxWarp prst="textNoShape">
              <a:avLst/>
            </a:prstTxWarp>
          </a:bodyPr>
          <a:lstStyle>
            <a:lvl1pPr defTabSz="4174641">
              <a:defRPr sz="6600"/>
            </a:lvl1pPr>
          </a:lstStyle>
          <a:p>
            <a:endParaRPr lang="en-US"/>
          </a:p>
        </p:txBody>
      </p:sp>
      <p:sp>
        <p:nvSpPr>
          <p:cNvPr id="1029" name="Rectangle 5"/>
          <p:cNvSpPr>
            <a:spLocks noGrp="1" noChangeArrowheads="1"/>
          </p:cNvSpPr>
          <p:nvPr>
            <p:ph type="ftr" sz="quarter" idx="3"/>
          </p:nvPr>
        </p:nvSpPr>
        <p:spPr bwMode="auto">
          <a:xfrm>
            <a:off x="10331554" y="39014502"/>
            <a:ext cx="9580356" cy="2974624"/>
          </a:xfrm>
          <a:prstGeom prst="rect">
            <a:avLst/>
          </a:prstGeom>
          <a:noFill/>
          <a:ln w="9525">
            <a:noFill/>
            <a:miter lim="800000"/>
            <a:headEnd/>
            <a:tailEnd/>
          </a:ln>
          <a:effectLst/>
        </p:spPr>
        <p:txBody>
          <a:bodyPr vert="horz" wrap="square" lIns="417638" tIns="208819" rIns="417638" bIns="208819" numCol="1" anchor="t" anchorCtr="0" compatLnSpc="1">
            <a:prstTxWarp prst="textNoShape">
              <a:avLst/>
            </a:prstTxWarp>
          </a:bodyPr>
          <a:lstStyle>
            <a:lvl1pPr algn="ctr" defTabSz="4174641">
              <a:defRPr sz="6600"/>
            </a:lvl1pPr>
          </a:lstStyle>
          <a:p>
            <a:endParaRPr lang="en-US"/>
          </a:p>
        </p:txBody>
      </p:sp>
      <p:sp>
        <p:nvSpPr>
          <p:cNvPr id="1030" name="Rectangle 6"/>
          <p:cNvSpPr>
            <a:spLocks noGrp="1" noChangeArrowheads="1"/>
          </p:cNvSpPr>
          <p:nvPr>
            <p:ph type="sldNum" sz="quarter" idx="4"/>
          </p:nvPr>
        </p:nvSpPr>
        <p:spPr bwMode="auto">
          <a:xfrm>
            <a:off x="21672112" y="39014502"/>
            <a:ext cx="7061549" cy="2974624"/>
          </a:xfrm>
          <a:prstGeom prst="rect">
            <a:avLst/>
          </a:prstGeom>
          <a:noFill/>
          <a:ln w="9525">
            <a:noFill/>
            <a:miter lim="800000"/>
            <a:headEnd/>
            <a:tailEnd/>
          </a:ln>
          <a:effectLst/>
        </p:spPr>
        <p:txBody>
          <a:bodyPr vert="horz" wrap="square" lIns="417638" tIns="208819" rIns="417638" bIns="208819" numCol="1" anchor="t" anchorCtr="0" compatLnSpc="1">
            <a:prstTxWarp prst="textNoShape">
              <a:avLst/>
            </a:prstTxWarp>
          </a:bodyPr>
          <a:lstStyle>
            <a:lvl1pPr algn="r" defTabSz="4174641">
              <a:defRPr sz="6600"/>
            </a:lvl1pPr>
          </a:lstStyle>
          <a:p>
            <a:fld id="{E9EFDFE8-F781-4EA6-A304-08C081E7253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4641" rtl="0" fontAlgn="base">
        <a:spcBef>
          <a:spcPct val="0"/>
        </a:spcBef>
        <a:spcAft>
          <a:spcPct val="0"/>
        </a:spcAft>
        <a:defRPr sz="20200">
          <a:solidFill>
            <a:schemeClr val="tx2"/>
          </a:solidFill>
          <a:latin typeface="+mj-lt"/>
          <a:ea typeface="+mj-ea"/>
          <a:cs typeface="+mj-cs"/>
        </a:defRPr>
      </a:lvl1pPr>
      <a:lvl2pPr algn="ctr" defTabSz="4174641" rtl="0" fontAlgn="base">
        <a:spcBef>
          <a:spcPct val="0"/>
        </a:spcBef>
        <a:spcAft>
          <a:spcPct val="0"/>
        </a:spcAft>
        <a:defRPr sz="20200">
          <a:solidFill>
            <a:schemeClr val="tx2"/>
          </a:solidFill>
          <a:latin typeface="Arial" charset="0"/>
          <a:cs typeface="Arial" charset="0"/>
        </a:defRPr>
      </a:lvl2pPr>
      <a:lvl3pPr algn="ctr" defTabSz="4174641" rtl="0" fontAlgn="base">
        <a:spcBef>
          <a:spcPct val="0"/>
        </a:spcBef>
        <a:spcAft>
          <a:spcPct val="0"/>
        </a:spcAft>
        <a:defRPr sz="20200">
          <a:solidFill>
            <a:schemeClr val="tx2"/>
          </a:solidFill>
          <a:latin typeface="Arial" charset="0"/>
          <a:cs typeface="Arial" charset="0"/>
        </a:defRPr>
      </a:lvl3pPr>
      <a:lvl4pPr algn="ctr" defTabSz="4174641" rtl="0" fontAlgn="base">
        <a:spcBef>
          <a:spcPct val="0"/>
        </a:spcBef>
        <a:spcAft>
          <a:spcPct val="0"/>
        </a:spcAft>
        <a:defRPr sz="20200">
          <a:solidFill>
            <a:schemeClr val="tx2"/>
          </a:solidFill>
          <a:latin typeface="Arial" charset="0"/>
          <a:cs typeface="Arial" charset="0"/>
        </a:defRPr>
      </a:lvl4pPr>
      <a:lvl5pPr algn="ctr" defTabSz="4174641" rtl="0" fontAlgn="base">
        <a:spcBef>
          <a:spcPct val="0"/>
        </a:spcBef>
        <a:spcAft>
          <a:spcPct val="0"/>
        </a:spcAft>
        <a:defRPr sz="20200">
          <a:solidFill>
            <a:schemeClr val="tx2"/>
          </a:solidFill>
          <a:latin typeface="Arial" charset="0"/>
          <a:cs typeface="Arial" charset="0"/>
        </a:defRPr>
      </a:lvl5pPr>
      <a:lvl6pPr marL="421858" algn="ctr" defTabSz="4174641" rtl="0" fontAlgn="base">
        <a:spcBef>
          <a:spcPct val="0"/>
        </a:spcBef>
        <a:spcAft>
          <a:spcPct val="0"/>
        </a:spcAft>
        <a:defRPr sz="20200">
          <a:solidFill>
            <a:schemeClr val="tx2"/>
          </a:solidFill>
          <a:latin typeface="Arial" charset="0"/>
          <a:cs typeface="Arial" charset="0"/>
        </a:defRPr>
      </a:lvl6pPr>
      <a:lvl7pPr marL="843717" algn="ctr" defTabSz="4174641" rtl="0" fontAlgn="base">
        <a:spcBef>
          <a:spcPct val="0"/>
        </a:spcBef>
        <a:spcAft>
          <a:spcPct val="0"/>
        </a:spcAft>
        <a:defRPr sz="20200">
          <a:solidFill>
            <a:schemeClr val="tx2"/>
          </a:solidFill>
          <a:latin typeface="Arial" charset="0"/>
          <a:cs typeface="Arial" charset="0"/>
        </a:defRPr>
      </a:lvl7pPr>
      <a:lvl8pPr marL="1265575" algn="ctr" defTabSz="4174641" rtl="0" fontAlgn="base">
        <a:spcBef>
          <a:spcPct val="0"/>
        </a:spcBef>
        <a:spcAft>
          <a:spcPct val="0"/>
        </a:spcAft>
        <a:defRPr sz="20200">
          <a:solidFill>
            <a:schemeClr val="tx2"/>
          </a:solidFill>
          <a:latin typeface="Arial" charset="0"/>
          <a:cs typeface="Arial" charset="0"/>
        </a:defRPr>
      </a:lvl8pPr>
      <a:lvl9pPr marL="1687434" algn="ctr" defTabSz="4174641" rtl="0" fontAlgn="base">
        <a:spcBef>
          <a:spcPct val="0"/>
        </a:spcBef>
        <a:spcAft>
          <a:spcPct val="0"/>
        </a:spcAft>
        <a:defRPr sz="20200">
          <a:solidFill>
            <a:schemeClr val="tx2"/>
          </a:solidFill>
          <a:latin typeface="Arial" charset="0"/>
          <a:cs typeface="Arial" charset="0"/>
        </a:defRPr>
      </a:lvl9pPr>
    </p:titleStyle>
    <p:bodyStyle>
      <a:lvl1pPr marL="1564392" indent="-1564392" algn="l" defTabSz="4174641" rtl="0" fontAlgn="base">
        <a:spcBef>
          <a:spcPct val="20000"/>
        </a:spcBef>
        <a:spcAft>
          <a:spcPct val="0"/>
        </a:spcAft>
        <a:buChar char="•"/>
        <a:defRPr sz="14700">
          <a:solidFill>
            <a:schemeClr val="tx1"/>
          </a:solidFill>
          <a:latin typeface="+mn-lt"/>
          <a:ea typeface="+mn-ea"/>
          <a:cs typeface="+mn-cs"/>
        </a:defRPr>
      </a:lvl1pPr>
      <a:lvl2pPr marL="3392445" indent="-1305125" algn="l" defTabSz="4174641" rtl="0" fontAlgn="base">
        <a:spcBef>
          <a:spcPct val="20000"/>
        </a:spcBef>
        <a:spcAft>
          <a:spcPct val="0"/>
        </a:spcAft>
        <a:buChar char="–"/>
        <a:defRPr sz="12700">
          <a:solidFill>
            <a:schemeClr val="tx1"/>
          </a:solidFill>
          <a:latin typeface="+mn-lt"/>
          <a:cs typeface="+mn-cs"/>
        </a:defRPr>
      </a:lvl2pPr>
      <a:lvl3pPr marL="5220498" indent="-1045857" algn="l" defTabSz="4174641" rtl="0" fontAlgn="base">
        <a:spcBef>
          <a:spcPct val="20000"/>
        </a:spcBef>
        <a:spcAft>
          <a:spcPct val="0"/>
        </a:spcAft>
        <a:buChar char="•"/>
        <a:defRPr sz="11100">
          <a:solidFill>
            <a:schemeClr val="tx1"/>
          </a:solidFill>
          <a:latin typeface="+mn-lt"/>
          <a:cs typeface="+mn-cs"/>
        </a:defRPr>
      </a:lvl3pPr>
      <a:lvl4pPr marL="7307819" indent="-1041463" algn="l" defTabSz="4174641" rtl="0" fontAlgn="base">
        <a:spcBef>
          <a:spcPct val="20000"/>
        </a:spcBef>
        <a:spcAft>
          <a:spcPct val="0"/>
        </a:spcAft>
        <a:buChar char="–"/>
        <a:defRPr sz="9100">
          <a:solidFill>
            <a:schemeClr val="tx1"/>
          </a:solidFill>
          <a:latin typeface="+mn-lt"/>
          <a:cs typeface="+mn-cs"/>
        </a:defRPr>
      </a:lvl4pPr>
      <a:lvl5pPr marL="9395139" indent="-1041463" algn="l" defTabSz="4174641" rtl="0" fontAlgn="base">
        <a:spcBef>
          <a:spcPct val="20000"/>
        </a:spcBef>
        <a:spcAft>
          <a:spcPct val="0"/>
        </a:spcAft>
        <a:buChar char="»"/>
        <a:defRPr sz="9100">
          <a:solidFill>
            <a:schemeClr val="tx1"/>
          </a:solidFill>
          <a:latin typeface="+mn-lt"/>
          <a:cs typeface="+mn-cs"/>
        </a:defRPr>
      </a:lvl5pPr>
      <a:lvl6pPr marL="9816997" indent="-1041463" algn="l" defTabSz="4174641" rtl="0" fontAlgn="base">
        <a:spcBef>
          <a:spcPct val="20000"/>
        </a:spcBef>
        <a:spcAft>
          <a:spcPct val="0"/>
        </a:spcAft>
        <a:buChar char="»"/>
        <a:defRPr sz="9100">
          <a:solidFill>
            <a:schemeClr val="tx1"/>
          </a:solidFill>
          <a:latin typeface="+mn-lt"/>
          <a:cs typeface="+mn-cs"/>
        </a:defRPr>
      </a:lvl6pPr>
      <a:lvl7pPr marL="10238856" indent="-1041463" algn="l" defTabSz="4174641" rtl="0" fontAlgn="base">
        <a:spcBef>
          <a:spcPct val="20000"/>
        </a:spcBef>
        <a:spcAft>
          <a:spcPct val="0"/>
        </a:spcAft>
        <a:buChar char="»"/>
        <a:defRPr sz="9100">
          <a:solidFill>
            <a:schemeClr val="tx1"/>
          </a:solidFill>
          <a:latin typeface="+mn-lt"/>
          <a:cs typeface="+mn-cs"/>
        </a:defRPr>
      </a:lvl7pPr>
      <a:lvl8pPr marL="10660714" indent="-1041463" algn="l" defTabSz="4174641" rtl="0" fontAlgn="base">
        <a:spcBef>
          <a:spcPct val="20000"/>
        </a:spcBef>
        <a:spcAft>
          <a:spcPct val="0"/>
        </a:spcAft>
        <a:buChar char="»"/>
        <a:defRPr sz="9100">
          <a:solidFill>
            <a:schemeClr val="tx1"/>
          </a:solidFill>
          <a:latin typeface="+mn-lt"/>
          <a:cs typeface="+mn-cs"/>
        </a:defRPr>
      </a:lvl8pPr>
      <a:lvl9pPr marL="11082573" indent="-1041463" algn="l" defTabSz="4174641" rtl="0" fontAlgn="base">
        <a:spcBef>
          <a:spcPct val="20000"/>
        </a:spcBef>
        <a:spcAft>
          <a:spcPct val="0"/>
        </a:spcAft>
        <a:buChar char="»"/>
        <a:defRPr sz="9100">
          <a:solidFill>
            <a:schemeClr val="tx1"/>
          </a:solidFill>
          <a:latin typeface="+mn-lt"/>
          <a:cs typeface="+mn-cs"/>
        </a:defRPr>
      </a:lvl9pPr>
    </p:bodyStyle>
    <p:otherStyle>
      <a:defPPr>
        <a:defRPr lang="en-US"/>
      </a:defPPr>
      <a:lvl1pPr marL="0" algn="l" defTabSz="843717" rtl="0" eaLnBrk="1" latinLnBrk="0" hangingPunct="1">
        <a:defRPr sz="1700" kern="1200">
          <a:solidFill>
            <a:schemeClr val="tx1"/>
          </a:solidFill>
          <a:latin typeface="+mn-lt"/>
          <a:ea typeface="+mn-ea"/>
          <a:cs typeface="+mn-cs"/>
        </a:defRPr>
      </a:lvl1pPr>
      <a:lvl2pPr marL="421858" algn="l" defTabSz="843717" rtl="0" eaLnBrk="1" latinLnBrk="0" hangingPunct="1">
        <a:defRPr sz="1700" kern="1200">
          <a:solidFill>
            <a:schemeClr val="tx1"/>
          </a:solidFill>
          <a:latin typeface="+mn-lt"/>
          <a:ea typeface="+mn-ea"/>
          <a:cs typeface="+mn-cs"/>
        </a:defRPr>
      </a:lvl2pPr>
      <a:lvl3pPr marL="843717" algn="l" defTabSz="843717" rtl="0" eaLnBrk="1" latinLnBrk="0" hangingPunct="1">
        <a:defRPr sz="1700" kern="1200">
          <a:solidFill>
            <a:schemeClr val="tx1"/>
          </a:solidFill>
          <a:latin typeface="+mn-lt"/>
          <a:ea typeface="+mn-ea"/>
          <a:cs typeface="+mn-cs"/>
        </a:defRPr>
      </a:lvl3pPr>
      <a:lvl4pPr marL="1265575" algn="l" defTabSz="843717" rtl="0" eaLnBrk="1" latinLnBrk="0" hangingPunct="1">
        <a:defRPr sz="1700" kern="1200">
          <a:solidFill>
            <a:schemeClr val="tx1"/>
          </a:solidFill>
          <a:latin typeface="+mn-lt"/>
          <a:ea typeface="+mn-ea"/>
          <a:cs typeface="+mn-cs"/>
        </a:defRPr>
      </a:lvl4pPr>
      <a:lvl5pPr marL="1687434" algn="l" defTabSz="843717" rtl="0" eaLnBrk="1" latinLnBrk="0" hangingPunct="1">
        <a:defRPr sz="1700" kern="1200">
          <a:solidFill>
            <a:schemeClr val="tx1"/>
          </a:solidFill>
          <a:latin typeface="+mn-lt"/>
          <a:ea typeface="+mn-ea"/>
          <a:cs typeface="+mn-cs"/>
        </a:defRPr>
      </a:lvl5pPr>
      <a:lvl6pPr marL="2109292" algn="l" defTabSz="843717" rtl="0" eaLnBrk="1" latinLnBrk="0" hangingPunct="1">
        <a:defRPr sz="1700" kern="1200">
          <a:solidFill>
            <a:schemeClr val="tx1"/>
          </a:solidFill>
          <a:latin typeface="+mn-lt"/>
          <a:ea typeface="+mn-ea"/>
          <a:cs typeface="+mn-cs"/>
        </a:defRPr>
      </a:lvl6pPr>
      <a:lvl7pPr marL="2531151" algn="l" defTabSz="843717" rtl="0" eaLnBrk="1" latinLnBrk="0" hangingPunct="1">
        <a:defRPr sz="1700" kern="1200">
          <a:solidFill>
            <a:schemeClr val="tx1"/>
          </a:solidFill>
          <a:latin typeface="+mn-lt"/>
          <a:ea typeface="+mn-ea"/>
          <a:cs typeface="+mn-cs"/>
        </a:defRPr>
      </a:lvl7pPr>
      <a:lvl8pPr marL="2953009" algn="l" defTabSz="843717" rtl="0" eaLnBrk="1" latinLnBrk="0" hangingPunct="1">
        <a:defRPr sz="1700" kern="1200">
          <a:solidFill>
            <a:schemeClr val="tx1"/>
          </a:solidFill>
          <a:latin typeface="+mn-lt"/>
          <a:ea typeface="+mn-ea"/>
          <a:cs typeface="+mn-cs"/>
        </a:defRPr>
      </a:lvl8pPr>
      <a:lvl9pPr marL="3374868" algn="l" defTabSz="84371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gif"/><Relationship Id="rId15" Type="http://schemas.openxmlformats.org/officeDocument/2006/relationships/image" Target="../media/image13.emf"/><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gif"/><Relationship Id="rId9" Type="http://schemas.openxmlformats.org/officeDocument/2006/relationships/image" Target="../media/image7.png"/><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89" name="AutoShape 13"/>
          <p:cNvSpPr>
            <a:spLocks noChangeArrowheads="1"/>
          </p:cNvSpPr>
          <p:nvPr/>
        </p:nvSpPr>
        <p:spPr bwMode="auto">
          <a:xfrm>
            <a:off x="673152" y="36938526"/>
            <a:ext cx="14986605" cy="5085920"/>
          </a:xfrm>
          <a:prstGeom prst="roundRect">
            <a:avLst>
              <a:gd name="adj" fmla="val 10870"/>
            </a:avLst>
          </a:prstGeom>
          <a:gradFill rotWithShape="1">
            <a:gsLst>
              <a:gs pos="0">
                <a:srgbClr val="A7C4FF"/>
              </a:gs>
              <a:gs pos="100000">
                <a:srgbClr val="FFFFFF"/>
              </a:gs>
            </a:gsLst>
            <a:lin ang="5400000" scaled="1"/>
          </a:gradFill>
          <a:ln w="9525">
            <a:solidFill>
              <a:srgbClr val="000000"/>
            </a:solidFill>
            <a:round/>
            <a:headEnd/>
            <a:tailEnd/>
          </a:ln>
          <a:effectLst/>
        </p:spPr>
        <p:txBody>
          <a:bodyPr wrap="none" lIns="84372" tIns="42186" rIns="84372" bIns="42186" anchor="ctr"/>
          <a:lstStyle/>
          <a:p>
            <a:pPr defTabSz="4050134" fontAlgn="auto">
              <a:spcBef>
                <a:spcPts val="0"/>
              </a:spcBef>
              <a:spcAft>
                <a:spcPts val="0"/>
              </a:spcAft>
              <a:defRPr/>
            </a:pPr>
            <a:endParaRPr lang="en-US" sz="1700" kern="0" dirty="0">
              <a:solidFill>
                <a:srgbClr val="FFFFFF"/>
              </a:solidFill>
            </a:endParaRPr>
          </a:p>
        </p:txBody>
      </p:sp>
      <p:sp>
        <p:nvSpPr>
          <p:cNvPr id="64" name="AutoShape 50"/>
          <p:cNvSpPr>
            <a:spLocks noChangeArrowheads="1"/>
          </p:cNvSpPr>
          <p:nvPr/>
        </p:nvSpPr>
        <p:spPr bwMode="auto">
          <a:xfrm>
            <a:off x="16263713" y="23145777"/>
            <a:ext cx="13307683" cy="18878668"/>
          </a:xfrm>
          <a:prstGeom prst="roundRect">
            <a:avLst>
              <a:gd name="adj" fmla="val 7000"/>
            </a:avLst>
          </a:prstGeom>
          <a:solidFill>
            <a:schemeClr val="bg1"/>
          </a:solidFill>
          <a:ln w="9525">
            <a:solidFill>
              <a:schemeClr val="tx1"/>
            </a:solidFill>
            <a:round/>
            <a:headEnd/>
            <a:tailEnd/>
          </a:ln>
          <a:effectLst/>
        </p:spPr>
        <p:txBody>
          <a:bodyPr wrap="none" lIns="84372" tIns="42186" rIns="84372" bIns="42186" anchor="ctr"/>
          <a:lstStyle/>
          <a:p>
            <a:endParaRPr lang="en-US" sz="1800" dirty="0"/>
          </a:p>
        </p:txBody>
      </p:sp>
      <p:sp>
        <p:nvSpPr>
          <p:cNvPr id="56" name="AutoShape 4"/>
          <p:cNvSpPr>
            <a:spLocks noChangeArrowheads="1"/>
          </p:cNvSpPr>
          <p:nvPr/>
        </p:nvSpPr>
        <p:spPr bwMode="auto">
          <a:xfrm>
            <a:off x="533394" y="12787717"/>
            <a:ext cx="17007781" cy="10126876"/>
          </a:xfrm>
          <a:prstGeom prst="roundRect">
            <a:avLst>
              <a:gd name="adj" fmla="val 7000"/>
            </a:avLst>
          </a:prstGeom>
          <a:solidFill>
            <a:schemeClr val="bg1"/>
          </a:solidFill>
          <a:ln w="9525">
            <a:solidFill>
              <a:schemeClr val="tx1"/>
            </a:solidFill>
            <a:round/>
            <a:headEnd/>
            <a:tailEnd/>
          </a:ln>
          <a:effectLst/>
        </p:spPr>
        <p:txBody>
          <a:bodyPr wrap="none" lIns="84372" tIns="42186" rIns="84372" bIns="42186" anchor="ctr"/>
          <a:lstStyle/>
          <a:p>
            <a:endParaRPr lang="en-US" dirty="0"/>
          </a:p>
        </p:txBody>
      </p:sp>
      <p:sp>
        <p:nvSpPr>
          <p:cNvPr id="55" name="AutoShape 4"/>
          <p:cNvSpPr>
            <a:spLocks noChangeArrowheads="1"/>
          </p:cNvSpPr>
          <p:nvPr/>
        </p:nvSpPr>
        <p:spPr bwMode="auto">
          <a:xfrm>
            <a:off x="18078829" y="12787717"/>
            <a:ext cx="11626770" cy="10126876"/>
          </a:xfrm>
          <a:prstGeom prst="roundRect">
            <a:avLst>
              <a:gd name="adj" fmla="val 7000"/>
            </a:avLst>
          </a:prstGeom>
          <a:solidFill>
            <a:schemeClr val="bg1"/>
          </a:solidFill>
          <a:ln w="9525">
            <a:solidFill>
              <a:schemeClr val="tx1"/>
            </a:solidFill>
            <a:round/>
            <a:headEnd/>
            <a:tailEnd/>
          </a:ln>
          <a:effectLst/>
        </p:spPr>
        <p:txBody>
          <a:bodyPr wrap="none" lIns="84372" tIns="42186" rIns="84372" bIns="42186" anchor="ctr"/>
          <a:lstStyle/>
          <a:p>
            <a:endParaRPr lang="en-US" dirty="0"/>
          </a:p>
        </p:txBody>
      </p:sp>
      <p:sp>
        <p:nvSpPr>
          <p:cNvPr id="53" name="AutoShape 13"/>
          <p:cNvSpPr>
            <a:spLocks noChangeArrowheads="1"/>
          </p:cNvSpPr>
          <p:nvPr/>
        </p:nvSpPr>
        <p:spPr bwMode="auto">
          <a:xfrm>
            <a:off x="403451" y="465012"/>
            <a:ext cx="29359957" cy="7115456"/>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p:spPr>
        <p:txBody>
          <a:bodyPr wrap="none" lIns="84372" tIns="42186" rIns="84372" bIns="42186" anchor="ctr"/>
          <a:lstStyle/>
          <a:p>
            <a:pPr defTabSz="4050134"/>
            <a:endParaRPr lang="en-US" dirty="0">
              <a:solidFill>
                <a:schemeClr val="bg1"/>
              </a:solidFill>
            </a:endParaRPr>
          </a:p>
        </p:txBody>
      </p:sp>
      <p:sp>
        <p:nvSpPr>
          <p:cNvPr id="2052" name="Rectangle 4"/>
          <p:cNvSpPr>
            <a:spLocks noChangeArrowheads="1"/>
          </p:cNvSpPr>
          <p:nvPr/>
        </p:nvSpPr>
        <p:spPr bwMode="auto">
          <a:xfrm>
            <a:off x="941105" y="1763947"/>
            <a:ext cx="28630291" cy="2824407"/>
          </a:xfrm>
          <a:prstGeom prst="rect">
            <a:avLst/>
          </a:prstGeom>
          <a:noFill/>
          <a:ln w="9525">
            <a:noFill/>
            <a:miter lim="800000"/>
            <a:headEnd/>
            <a:tailEnd/>
          </a:ln>
          <a:effectLst/>
        </p:spPr>
        <p:txBody>
          <a:bodyPr wrap="square" lIns="84372" tIns="42186" rIns="84372" bIns="42186" anchor="ctr">
            <a:spAutoFit/>
          </a:bodyPr>
          <a:lstStyle/>
          <a:p>
            <a:pPr algn="ctr"/>
            <a:r>
              <a:rPr lang="en-US" sz="8900" b="1" cap="all" dirty="0">
                <a:solidFill>
                  <a:srgbClr val="0000CC"/>
                </a:solidFill>
                <a:effectLst>
                  <a:outerShdw blurRad="38100" dist="38100" dir="2700000" algn="tl">
                    <a:srgbClr val="000000">
                      <a:alpha val="43137"/>
                    </a:srgbClr>
                  </a:outerShdw>
                </a:effectLst>
                <a:latin typeface="Comic Sans MS" pitchFamily="66" charset="0"/>
              </a:rPr>
              <a:t>SIMS  DATA  ANALYSIS  of  LIGNIN  COMPOSITES</a:t>
            </a:r>
            <a:endParaRPr lang="sk-SK" sz="8900" b="1" cap="all" dirty="0">
              <a:solidFill>
                <a:srgbClr val="0000CC"/>
              </a:solidFill>
              <a:effectLst>
                <a:outerShdw blurRad="38100" dist="38100" dir="2700000" algn="tl">
                  <a:srgbClr val="000000">
                    <a:alpha val="43137"/>
                  </a:srgbClr>
                </a:outerShdw>
              </a:effectLst>
              <a:latin typeface="Comic Sans MS" pitchFamily="66" charset="0"/>
            </a:endParaRPr>
          </a:p>
        </p:txBody>
      </p:sp>
      <p:sp>
        <p:nvSpPr>
          <p:cNvPr id="2053" name="Rectangle 5"/>
          <p:cNvSpPr>
            <a:spLocks noChangeArrowheads="1"/>
          </p:cNvSpPr>
          <p:nvPr/>
        </p:nvSpPr>
        <p:spPr bwMode="auto">
          <a:xfrm>
            <a:off x="2755687" y="4807338"/>
            <a:ext cx="23791149" cy="854637"/>
          </a:xfrm>
          <a:prstGeom prst="rect">
            <a:avLst/>
          </a:prstGeom>
          <a:noFill/>
          <a:ln w="9525">
            <a:noFill/>
            <a:miter lim="800000"/>
            <a:headEnd/>
            <a:tailEnd/>
          </a:ln>
          <a:effectLst/>
        </p:spPr>
        <p:txBody>
          <a:bodyPr wrap="square" lIns="84372" tIns="42186" rIns="84372" bIns="42186" anchor="ctr">
            <a:spAutoFit/>
          </a:bodyPr>
          <a:lstStyle/>
          <a:p>
            <a:pPr algn="ctr"/>
            <a:r>
              <a:rPr lang="sk-SK" sz="5000" dirty="0"/>
              <a:t>Monika Jerigová</a:t>
            </a:r>
            <a:r>
              <a:rPr lang="sk-SK" sz="5000" baseline="30000" dirty="0"/>
              <a:t>1</a:t>
            </a:r>
            <a:r>
              <a:rPr lang="sk-SK" sz="5000" dirty="0"/>
              <a:t>, Vojtech Szöcs</a:t>
            </a:r>
            <a:r>
              <a:rPr lang="sk-SK" sz="5000" baseline="30000" dirty="0"/>
              <a:t>1</a:t>
            </a:r>
            <a:r>
              <a:rPr lang="sk-SK" sz="5000" dirty="0"/>
              <a:t>, Dušan Lorenc</a:t>
            </a:r>
            <a:r>
              <a:rPr lang="sk-SK" sz="5000" baseline="30000" dirty="0"/>
              <a:t>1</a:t>
            </a:r>
            <a:r>
              <a:rPr lang="sk-SK" sz="5000" dirty="0"/>
              <a:t> </a:t>
            </a:r>
            <a:r>
              <a:rPr lang="sk-SK" sz="5000" dirty="0" smtClean="0"/>
              <a:t>a</a:t>
            </a:r>
            <a:r>
              <a:rPr lang="en-US" sz="5000" dirty="0" err="1" smtClean="0"/>
              <a:t>nd</a:t>
            </a:r>
            <a:r>
              <a:rPr lang="sk-SK" sz="5000" dirty="0" smtClean="0"/>
              <a:t> </a:t>
            </a:r>
            <a:r>
              <a:rPr lang="sk-SK" sz="5000" dirty="0"/>
              <a:t>Dušan Velič</a:t>
            </a:r>
            <a:r>
              <a:rPr lang="sk-SK" sz="5000" baseline="30000" dirty="0"/>
              <a:t>1,2</a:t>
            </a:r>
          </a:p>
        </p:txBody>
      </p:sp>
      <p:sp>
        <p:nvSpPr>
          <p:cNvPr id="2056" name="Line 8"/>
          <p:cNvSpPr>
            <a:spLocks noChangeShapeType="1"/>
          </p:cNvSpPr>
          <p:nvPr/>
        </p:nvSpPr>
        <p:spPr bwMode="auto">
          <a:xfrm>
            <a:off x="757124" y="7844126"/>
            <a:ext cx="28563271" cy="0"/>
          </a:xfrm>
          <a:prstGeom prst="line">
            <a:avLst/>
          </a:prstGeom>
          <a:noFill/>
          <a:ln w="127000">
            <a:solidFill>
              <a:srgbClr val="FFC000"/>
            </a:solidFill>
            <a:round/>
            <a:headEnd/>
            <a:tailEnd/>
          </a:ln>
          <a:effectLst/>
        </p:spPr>
        <p:txBody>
          <a:bodyPr lIns="84372" tIns="42186" rIns="84372" bIns="42186"/>
          <a:lstStyle/>
          <a:p>
            <a:endParaRPr lang="en-US"/>
          </a:p>
        </p:txBody>
      </p:sp>
      <p:sp>
        <p:nvSpPr>
          <p:cNvPr id="2452" name="Rectangle 404"/>
          <p:cNvSpPr>
            <a:spLocks noChangeArrowheads="1"/>
          </p:cNvSpPr>
          <p:nvPr/>
        </p:nvSpPr>
        <p:spPr bwMode="auto">
          <a:xfrm>
            <a:off x="1344345" y="6205139"/>
            <a:ext cx="26343757" cy="1200178"/>
          </a:xfrm>
          <a:prstGeom prst="rect">
            <a:avLst/>
          </a:prstGeom>
          <a:noFill/>
          <a:ln w="9525">
            <a:noFill/>
            <a:miter lim="800000"/>
            <a:headEnd/>
            <a:tailEnd/>
          </a:ln>
          <a:effectLst/>
        </p:spPr>
        <p:txBody>
          <a:bodyPr lIns="84372" tIns="42186" rIns="84372" bIns="42186" anchor="ctr">
            <a:spAutoFit/>
          </a:bodyPr>
          <a:lstStyle/>
          <a:p>
            <a:pPr algn="ctr">
              <a:lnSpc>
                <a:spcPct val="110000"/>
              </a:lnSpc>
            </a:pPr>
            <a:r>
              <a:rPr lang="sk-SK" sz="3300" baseline="30000" dirty="0"/>
              <a:t>   </a:t>
            </a:r>
            <a:r>
              <a:rPr lang="en-US" sz="3300" baseline="30000" dirty="0"/>
              <a:t>1</a:t>
            </a:r>
            <a:r>
              <a:rPr lang="sk-SK" sz="3300" baseline="30000" dirty="0"/>
              <a:t>  </a:t>
            </a:r>
            <a:r>
              <a:rPr lang="sk-SK" sz="3300" dirty="0" err="1"/>
              <a:t>International</a:t>
            </a:r>
            <a:r>
              <a:rPr lang="sk-SK" sz="3300" dirty="0"/>
              <a:t> Laser Centre, </a:t>
            </a:r>
            <a:r>
              <a:rPr lang="sk-SK" sz="3300" dirty="0" err="1"/>
              <a:t>Ilkovicova</a:t>
            </a:r>
            <a:r>
              <a:rPr lang="sk-SK" sz="3300" dirty="0"/>
              <a:t> 3, Bratislava 84104, </a:t>
            </a:r>
            <a:r>
              <a:rPr lang="en-US" sz="3300" dirty="0"/>
              <a:t> </a:t>
            </a:r>
            <a:r>
              <a:rPr lang="sk-SK" sz="3300" dirty="0"/>
              <a:t>Slovakia</a:t>
            </a:r>
            <a:r>
              <a:rPr lang="en-US" sz="3300" dirty="0"/>
              <a:t>, </a:t>
            </a:r>
            <a:r>
              <a:rPr lang="en-US" sz="3300" b="1" dirty="0"/>
              <a:t>web.mlc.sk/</a:t>
            </a:r>
            <a:r>
              <a:rPr lang="en-US" sz="3300" b="1" dirty="0" err="1"/>
              <a:t>duvel</a:t>
            </a:r>
            <a:endParaRPr lang="en-US" sz="3300" b="1" dirty="0"/>
          </a:p>
          <a:p>
            <a:pPr algn="ctr">
              <a:lnSpc>
                <a:spcPct val="110000"/>
              </a:lnSpc>
            </a:pPr>
            <a:r>
              <a:rPr lang="en-US" sz="3300" baseline="30000" dirty="0"/>
              <a:t>2</a:t>
            </a:r>
            <a:r>
              <a:rPr lang="en-US" sz="3300" dirty="0"/>
              <a:t> Faculty of </a:t>
            </a:r>
            <a:r>
              <a:rPr lang="en-US" sz="3300" dirty="0" err="1"/>
              <a:t>Nat.Sciences</a:t>
            </a:r>
            <a:r>
              <a:rPr lang="en-US" sz="3300" dirty="0"/>
              <a:t>, </a:t>
            </a:r>
            <a:r>
              <a:rPr lang="it-IT" sz="3300" dirty="0"/>
              <a:t>Comenius University, Ilkovicova 6, Bratislava 84104, Slovakia</a:t>
            </a:r>
            <a:endParaRPr lang="sk-SK" sz="3300" dirty="0"/>
          </a:p>
        </p:txBody>
      </p:sp>
      <p:sp>
        <p:nvSpPr>
          <p:cNvPr id="2454" name="Rectangle 406"/>
          <p:cNvSpPr>
            <a:spLocks noChangeArrowheads="1"/>
          </p:cNvSpPr>
          <p:nvPr/>
        </p:nvSpPr>
        <p:spPr bwMode="auto">
          <a:xfrm>
            <a:off x="1210510" y="7975956"/>
            <a:ext cx="27755770" cy="5155693"/>
          </a:xfrm>
          <a:prstGeom prst="rect">
            <a:avLst/>
          </a:prstGeom>
          <a:noFill/>
          <a:ln w="9525">
            <a:noFill/>
            <a:miter lim="800000"/>
            <a:headEnd/>
            <a:tailEnd/>
          </a:ln>
          <a:effectLst/>
        </p:spPr>
        <p:txBody>
          <a:bodyPr wrap="square" lIns="84372" tIns="42186" rIns="84372" bIns="42186" anchor="ctr">
            <a:spAutoFit/>
          </a:bodyPr>
          <a:lstStyle/>
          <a:p>
            <a:r>
              <a:rPr lang="en-US" sz="3300" dirty="0">
                <a:latin typeface="+mn-lt"/>
              </a:rPr>
              <a:t>Lignin has the potential to be an important source of aromatic chemicals for the chemical industry. Knowing its structure is of primary interest. Our aim was to study the presence of three types of </a:t>
            </a:r>
            <a:r>
              <a:rPr lang="en-US" sz="3300" dirty="0" err="1">
                <a:latin typeface="+mn-lt"/>
              </a:rPr>
              <a:t>lingnin</a:t>
            </a:r>
            <a:r>
              <a:rPr lang="en-US" sz="3300" dirty="0">
                <a:latin typeface="+mn-lt"/>
              </a:rPr>
              <a:t> constituents (p-</a:t>
            </a:r>
            <a:r>
              <a:rPr lang="en-US" sz="3300" dirty="0" err="1">
                <a:latin typeface="+mn-lt"/>
              </a:rPr>
              <a:t>coumaryl</a:t>
            </a:r>
            <a:r>
              <a:rPr lang="en-US" sz="3300" dirty="0">
                <a:latin typeface="+mn-lt"/>
              </a:rPr>
              <a:t> alcohol, </a:t>
            </a:r>
            <a:r>
              <a:rPr lang="en-US" sz="3300" dirty="0" err="1">
                <a:latin typeface="+mn-lt"/>
              </a:rPr>
              <a:t>coniferyl</a:t>
            </a:r>
            <a:r>
              <a:rPr lang="en-US" sz="3300" dirty="0">
                <a:latin typeface="+mn-lt"/>
              </a:rPr>
              <a:t> alcohol, and </a:t>
            </a:r>
            <a:r>
              <a:rPr lang="en-US" sz="3300" dirty="0" err="1">
                <a:latin typeface="+mn-lt"/>
              </a:rPr>
              <a:t>syringyl</a:t>
            </a:r>
            <a:r>
              <a:rPr lang="en-US" sz="3300" dirty="0">
                <a:latin typeface="+mn-lt"/>
              </a:rPr>
              <a:t> alcohol) in different chemical modifications [1].  The SIMS method is a highly sensitive spectral method for obtaining masses and subsequent identification of individual molecular components of the measured object. For objective evaluation of the measurement, it is necessary to do several dozen scans in a wide range of weights followed by data pre-processing to determine the suitable region of interest. In order to optimize computer resources and computation time, traditional analytical methods (e.g. peak fitting) can be combined with artificial intelligence and machine learning (ML) algorithms [2,3].  The most suitable methods seem to be those of unsupervised learning branch of ML, namely clustering. These methods allow us to choose the proper data range (and thus substantially reduce the actual amount of data).  The later nonlinear fit in prepared data range allows us to make a more precise estimate of the corresponding component mass weight.</a:t>
            </a:r>
          </a:p>
          <a:p>
            <a:endParaRPr lang="en-US" sz="3300" dirty="0">
              <a:latin typeface="+mn-lt"/>
            </a:endParaRPr>
          </a:p>
        </p:txBody>
      </p:sp>
      <p:sp>
        <p:nvSpPr>
          <p:cNvPr id="25645" name="Rectangle 1069"/>
          <p:cNvSpPr>
            <a:spLocks noChangeArrowheads="1"/>
          </p:cNvSpPr>
          <p:nvPr/>
        </p:nvSpPr>
        <p:spPr bwMode="auto">
          <a:xfrm>
            <a:off x="0" y="-665845"/>
            <a:ext cx="170457" cy="1331691"/>
          </a:xfrm>
          <a:prstGeom prst="rect">
            <a:avLst/>
          </a:prstGeom>
          <a:noFill/>
          <a:ln w="9525">
            <a:noFill/>
            <a:miter lim="800000"/>
            <a:headEnd/>
            <a:tailEnd/>
          </a:ln>
          <a:effectLst/>
        </p:spPr>
        <p:txBody>
          <a:bodyPr vert="horz" wrap="none" lIns="84372" tIns="42186" rIns="84372" bIns="42186" numCol="1" anchor="ctr" anchorCtr="0" compatLnSpc="1">
            <a:prstTxWarp prst="textNoShape">
              <a:avLst/>
            </a:prstTxWarp>
            <a:spAutoFit/>
          </a:bodyPr>
          <a:lstStyle/>
          <a:p>
            <a:endParaRPr lang="en-US"/>
          </a:p>
        </p:txBody>
      </p:sp>
      <p:sp>
        <p:nvSpPr>
          <p:cNvPr id="2771" name="Rectangle 723"/>
          <p:cNvSpPr>
            <a:spLocks noChangeArrowheads="1"/>
          </p:cNvSpPr>
          <p:nvPr/>
        </p:nvSpPr>
        <p:spPr bwMode="auto">
          <a:xfrm>
            <a:off x="1344346" y="39946294"/>
            <a:ext cx="27958757" cy="1931855"/>
          </a:xfrm>
          <a:prstGeom prst="rect">
            <a:avLst/>
          </a:prstGeom>
          <a:noFill/>
          <a:ln w="9525">
            <a:noFill/>
            <a:miter lim="800000"/>
            <a:headEnd/>
            <a:tailEnd/>
          </a:ln>
          <a:effectLst/>
        </p:spPr>
        <p:txBody>
          <a:bodyPr lIns="84372" tIns="42186" rIns="84372" bIns="42186" anchor="ctr">
            <a:spAutoFit/>
          </a:bodyPr>
          <a:lstStyle/>
          <a:p>
            <a:pPr algn="just"/>
            <a:r>
              <a:rPr lang="en-US" sz="3000" b="1" dirty="0"/>
              <a:t>Acknowledgements</a:t>
            </a:r>
          </a:p>
          <a:p>
            <a:r>
              <a:rPr lang="en-US" sz="3000" dirty="0"/>
              <a:t>The research is supported by the Grant Agency of  the Slovak Republic, </a:t>
            </a:r>
          </a:p>
          <a:p>
            <a:r>
              <a:rPr lang="en-US" sz="3000" dirty="0"/>
              <a:t>project APVV-15-0201.</a:t>
            </a:r>
          </a:p>
          <a:p>
            <a:r>
              <a:rPr lang="sk-SK" sz="3000" dirty="0"/>
              <a:t> </a:t>
            </a:r>
            <a:endParaRPr lang="en-US" sz="3000" dirty="0"/>
          </a:p>
        </p:txBody>
      </p:sp>
      <p:sp>
        <p:nvSpPr>
          <p:cNvPr id="1144" name="Rectangle 120"/>
          <p:cNvSpPr>
            <a:spLocks noChangeArrowheads="1"/>
          </p:cNvSpPr>
          <p:nvPr/>
        </p:nvSpPr>
        <p:spPr bwMode="auto">
          <a:xfrm>
            <a:off x="0" y="-665845"/>
            <a:ext cx="170457" cy="1331691"/>
          </a:xfrm>
          <a:prstGeom prst="rect">
            <a:avLst/>
          </a:prstGeom>
          <a:noFill/>
          <a:ln w="9525">
            <a:noFill/>
            <a:miter lim="800000"/>
            <a:headEnd/>
            <a:tailEnd/>
          </a:ln>
          <a:effectLst/>
        </p:spPr>
        <p:txBody>
          <a:bodyPr vert="horz" wrap="none" lIns="84372" tIns="42186" rIns="84372" bIns="42186" numCol="1" anchor="ctr" anchorCtr="0" compatLnSpc="1">
            <a:prstTxWarp prst="textNoShape">
              <a:avLst/>
            </a:prstTxWarp>
            <a:spAutoFit/>
          </a:bodyPr>
          <a:lstStyle/>
          <a:p>
            <a:endParaRPr lang="en-US"/>
          </a:p>
        </p:txBody>
      </p:sp>
      <p:sp>
        <p:nvSpPr>
          <p:cNvPr id="2129" name="Rectangle 81"/>
          <p:cNvSpPr>
            <a:spLocks noChangeArrowheads="1"/>
          </p:cNvSpPr>
          <p:nvPr/>
        </p:nvSpPr>
        <p:spPr bwMode="auto">
          <a:xfrm>
            <a:off x="0" y="-665845"/>
            <a:ext cx="170457" cy="1331691"/>
          </a:xfrm>
          <a:prstGeom prst="rect">
            <a:avLst/>
          </a:prstGeom>
          <a:noFill/>
          <a:ln w="9525">
            <a:noFill/>
            <a:miter lim="800000"/>
            <a:headEnd/>
            <a:tailEnd/>
          </a:ln>
          <a:effectLst/>
        </p:spPr>
        <p:txBody>
          <a:bodyPr vert="horz" wrap="none" lIns="84372" tIns="42186" rIns="84372" bIns="42186" numCol="1" anchor="ctr" anchorCtr="0" compatLnSpc="1">
            <a:prstTxWarp prst="textNoShape">
              <a:avLst/>
            </a:prstTxWarp>
            <a:spAutoFit/>
          </a:bodyPr>
          <a:lstStyle/>
          <a:p>
            <a:endParaRPr lang="sk-SK"/>
          </a:p>
        </p:txBody>
      </p:sp>
      <p:sp>
        <p:nvSpPr>
          <p:cNvPr id="354" name="Rectangle 353"/>
          <p:cNvSpPr/>
          <p:nvPr/>
        </p:nvSpPr>
        <p:spPr>
          <a:xfrm>
            <a:off x="1277139" y="13051374"/>
            <a:ext cx="6653469" cy="854637"/>
          </a:xfrm>
          <a:prstGeom prst="rect">
            <a:avLst/>
          </a:prstGeom>
        </p:spPr>
        <p:txBody>
          <a:bodyPr wrap="square" lIns="84372" tIns="42186" rIns="84372" bIns="42186">
            <a:spAutoFit/>
          </a:bodyPr>
          <a:lstStyle/>
          <a:p>
            <a:r>
              <a:rPr lang="sk-SK" sz="5000" b="1" dirty="0">
                <a:solidFill>
                  <a:srgbClr val="FF0000"/>
                </a:solidFill>
              </a:rPr>
              <a:t>Experiment</a:t>
            </a:r>
            <a:r>
              <a:rPr lang="en-US" sz="5000" b="1" dirty="0">
                <a:solidFill>
                  <a:srgbClr val="FF0000"/>
                </a:solidFill>
              </a:rPr>
              <a:t> : SIMS</a:t>
            </a:r>
            <a:endParaRPr lang="en-US" sz="5000" dirty="0">
              <a:solidFill>
                <a:srgbClr val="FF0000"/>
              </a:solidFill>
            </a:endParaRPr>
          </a:p>
        </p:txBody>
      </p:sp>
      <p:sp>
        <p:nvSpPr>
          <p:cNvPr id="2159" name="Rectangle 111"/>
          <p:cNvSpPr>
            <a:spLocks noChangeArrowheads="1"/>
          </p:cNvSpPr>
          <p:nvPr/>
        </p:nvSpPr>
        <p:spPr bwMode="auto">
          <a:xfrm>
            <a:off x="0" y="-665845"/>
            <a:ext cx="170457" cy="1331691"/>
          </a:xfrm>
          <a:prstGeom prst="rect">
            <a:avLst/>
          </a:prstGeom>
          <a:noFill/>
          <a:ln w="9525">
            <a:noFill/>
            <a:miter lim="800000"/>
            <a:headEnd/>
            <a:tailEnd/>
          </a:ln>
          <a:effectLst/>
        </p:spPr>
        <p:txBody>
          <a:bodyPr vert="horz" wrap="none" lIns="84372" tIns="42186" rIns="84372" bIns="42186" numCol="1" anchor="ctr" anchorCtr="0" compatLnSpc="1">
            <a:prstTxWarp prst="textNoShape">
              <a:avLst/>
            </a:prstTxWarp>
            <a:spAutoFit/>
          </a:bodyPr>
          <a:lstStyle/>
          <a:p>
            <a:endParaRPr lang="sk-SK"/>
          </a:p>
        </p:txBody>
      </p:sp>
      <p:sp>
        <p:nvSpPr>
          <p:cNvPr id="2201" name="Rectangle 153"/>
          <p:cNvSpPr>
            <a:spLocks noChangeArrowheads="1"/>
          </p:cNvSpPr>
          <p:nvPr/>
        </p:nvSpPr>
        <p:spPr bwMode="auto">
          <a:xfrm>
            <a:off x="0" y="-665845"/>
            <a:ext cx="170457" cy="1331691"/>
          </a:xfrm>
          <a:prstGeom prst="rect">
            <a:avLst/>
          </a:prstGeom>
          <a:noFill/>
          <a:ln w="9525">
            <a:noFill/>
            <a:miter lim="800000"/>
            <a:headEnd/>
            <a:tailEnd/>
          </a:ln>
          <a:effectLst/>
        </p:spPr>
        <p:txBody>
          <a:bodyPr vert="horz" wrap="none" lIns="84372" tIns="42186" rIns="84372" bIns="42186" numCol="1" anchor="ctr" anchorCtr="0" compatLnSpc="1">
            <a:prstTxWarp prst="textNoShape">
              <a:avLst/>
            </a:prstTxWarp>
            <a:spAutoFit/>
          </a:bodyPr>
          <a:lstStyle/>
          <a:p>
            <a:endParaRPr lang="sk-SK"/>
          </a:p>
        </p:txBody>
      </p:sp>
      <p:sp>
        <p:nvSpPr>
          <p:cNvPr id="2230" name="Rectangle 182"/>
          <p:cNvSpPr>
            <a:spLocks noChangeArrowheads="1"/>
          </p:cNvSpPr>
          <p:nvPr/>
        </p:nvSpPr>
        <p:spPr bwMode="auto">
          <a:xfrm>
            <a:off x="0" y="-665845"/>
            <a:ext cx="170457" cy="1331691"/>
          </a:xfrm>
          <a:prstGeom prst="rect">
            <a:avLst/>
          </a:prstGeom>
          <a:noFill/>
          <a:ln w="9525">
            <a:noFill/>
            <a:miter lim="800000"/>
            <a:headEnd/>
            <a:tailEnd/>
          </a:ln>
          <a:effectLst/>
        </p:spPr>
        <p:txBody>
          <a:bodyPr vert="horz" wrap="none" lIns="84372" tIns="42186" rIns="84372" bIns="42186" numCol="1" anchor="ctr" anchorCtr="0" compatLnSpc="1">
            <a:prstTxWarp prst="textNoShape">
              <a:avLst/>
            </a:prstTxWarp>
            <a:spAutoFit/>
          </a:bodyPr>
          <a:lstStyle/>
          <a:p>
            <a:endParaRPr lang="sk-SK"/>
          </a:p>
        </p:txBody>
      </p:sp>
      <p:sp>
        <p:nvSpPr>
          <p:cNvPr id="2329" name="Rectangle 281"/>
          <p:cNvSpPr>
            <a:spLocks noChangeArrowheads="1"/>
          </p:cNvSpPr>
          <p:nvPr/>
        </p:nvSpPr>
        <p:spPr bwMode="auto">
          <a:xfrm>
            <a:off x="0" y="-665845"/>
            <a:ext cx="170457" cy="1331691"/>
          </a:xfrm>
          <a:prstGeom prst="rect">
            <a:avLst/>
          </a:prstGeom>
          <a:noFill/>
          <a:ln w="9525">
            <a:noFill/>
            <a:miter lim="800000"/>
            <a:headEnd/>
            <a:tailEnd/>
          </a:ln>
          <a:effectLst/>
        </p:spPr>
        <p:txBody>
          <a:bodyPr vert="horz" wrap="none" lIns="84372" tIns="42186" rIns="84372" bIns="42186" numCol="1" anchor="ctr" anchorCtr="0" compatLnSpc="1">
            <a:prstTxWarp prst="textNoShape">
              <a:avLst/>
            </a:prstTxWarp>
            <a:spAutoFit/>
          </a:bodyPr>
          <a:lstStyle/>
          <a:p>
            <a:endParaRPr lang="sk-SK"/>
          </a:p>
        </p:txBody>
      </p:sp>
      <p:sp>
        <p:nvSpPr>
          <p:cNvPr id="527" name="Rectangle 526"/>
          <p:cNvSpPr/>
          <p:nvPr/>
        </p:nvSpPr>
        <p:spPr>
          <a:xfrm>
            <a:off x="1277139" y="37176092"/>
            <a:ext cx="14035980" cy="2873665"/>
          </a:xfrm>
          <a:prstGeom prst="rect">
            <a:avLst/>
          </a:prstGeom>
        </p:spPr>
        <p:txBody>
          <a:bodyPr wrap="square" lIns="84372" tIns="42186" rIns="84372" bIns="42186">
            <a:spAutoFit/>
          </a:bodyPr>
          <a:lstStyle/>
          <a:p>
            <a:r>
              <a:rPr lang="en-US" sz="5000" dirty="0">
                <a:solidFill>
                  <a:srgbClr val="FF0000"/>
                </a:solidFill>
                <a:latin typeface="+mj-lt"/>
              </a:rPr>
              <a:t>References</a:t>
            </a:r>
            <a:endParaRPr lang="sk-SK" sz="5000" dirty="0">
              <a:solidFill>
                <a:srgbClr val="FF0000"/>
              </a:solidFill>
              <a:latin typeface="+mj-lt"/>
            </a:endParaRPr>
          </a:p>
          <a:p>
            <a:r>
              <a:rPr lang="en-US" sz="2200" dirty="0"/>
              <a:t>[</a:t>
            </a:r>
            <a:r>
              <a:rPr lang="sk-SK" sz="2200" dirty="0"/>
              <a:t>1] </a:t>
            </a:r>
            <a:r>
              <a:rPr lang="en-US" sz="2200" dirty="0"/>
              <a:t>  F. G. </a:t>
            </a:r>
            <a:r>
              <a:rPr lang="en-US" sz="2200" dirty="0" err="1"/>
              <a:t>Calvo</a:t>
            </a:r>
            <a:r>
              <a:rPr lang="en-US" sz="2200" dirty="0"/>
              <a:t>-Flores et al., Lignin and </a:t>
            </a:r>
            <a:r>
              <a:rPr lang="en-US" sz="2200" dirty="0" err="1"/>
              <a:t>Lignans</a:t>
            </a:r>
            <a:r>
              <a:rPr lang="en-US" sz="2200" dirty="0"/>
              <a:t> as Renewable Raw Materials,  John Wiley &amp; Sons, 2015;</a:t>
            </a:r>
          </a:p>
          <a:p>
            <a:r>
              <a:rPr lang="en-US" sz="2200" dirty="0"/>
              <a:t>       </a:t>
            </a:r>
            <a:r>
              <a:rPr lang="en-US" sz="2200" dirty="0" err="1"/>
              <a:t>O.Faruk</a:t>
            </a:r>
            <a:r>
              <a:rPr lang="en-US" sz="2200" dirty="0"/>
              <a:t>, </a:t>
            </a:r>
            <a:r>
              <a:rPr lang="en-US" sz="2200" dirty="0" err="1"/>
              <a:t>M.Sain</a:t>
            </a:r>
            <a:r>
              <a:rPr lang="en-US" sz="2200" dirty="0"/>
              <a:t>, Lignin in Polymer Composites,  Elsevier, 2016.</a:t>
            </a:r>
            <a:endParaRPr lang="sk-SK" sz="2200" dirty="0"/>
          </a:p>
          <a:p>
            <a:r>
              <a:rPr lang="sk-SK" sz="2200" dirty="0"/>
              <a:t>[2]</a:t>
            </a:r>
            <a:r>
              <a:rPr lang="en-US" sz="2200" dirty="0"/>
              <a:t>   </a:t>
            </a:r>
            <a:r>
              <a:rPr lang="fr-FR" sz="2200" dirty="0" err="1"/>
              <a:t>C.Zhou</a:t>
            </a:r>
            <a:r>
              <a:rPr lang="fr-FR" sz="2200" dirty="0"/>
              <a:t> et al, BMC </a:t>
            </a:r>
            <a:r>
              <a:rPr lang="fr-FR" sz="2200" dirty="0" err="1"/>
              <a:t>Bioinformatics</a:t>
            </a:r>
            <a:r>
              <a:rPr lang="fr-FR" sz="2200" dirty="0"/>
              <a:t> 2008, 9, 325</a:t>
            </a:r>
            <a:endParaRPr lang="sk-SK" sz="2200" dirty="0"/>
          </a:p>
          <a:p>
            <a:r>
              <a:rPr lang="sk-SK" sz="2200" dirty="0"/>
              <a:t>[3] </a:t>
            </a:r>
            <a:r>
              <a:rPr lang="en-US" sz="2200" dirty="0"/>
              <a:t>  M. </a:t>
            </a:r>
            <a:r>
              <a:rPr lang="en-US" sz="2200" dirty="0" err="1"/>
              <a:t>Gastegge</a:t>
            </a:r>
            <a:r>
              <a:rPr lang="en-US" sz="2200" dirty="0"/>
              <a:t> et al, Chem. Sci., 2017, 8, 6924</a:t>
            </a:r>
            <a:endParaRPr lang="en-US" sz="2200" b="1" dirty="0"/>
          </a:p>
          <a:p>
            <a:endParaRPr lang="sk-SK" sz="2200" dirty="0"/>
          </a:p>
          <a:p>
            <a:endParaRPr lang="sk-SK" sz="2200" dirty="0"/>
          </a:p>
        </p:txBody>
      </p:sp>
      <p:sp>
        <p:nvSpPr>
          <p:cNvPr id="2423" name="Rectangle 375"/>
          <p:cNvSpPr>
            <a:spLocks noChangeArrowheads="1"/>
          </p:cNvSpPr>
          <p:nvPr/>
        </p:nvSpPr>
        <p:spPr bwMode="auto">
          <a:xfrm>
            <a:off x="0" y="-665845"/>
            <a:ext cx="170457" cy="1331691"/>
          </a:xfrm>
          <a:prstGeom prst="rect">
            <a:avLst/>
          </a:prstGeom>
          <a:noFill/>
          <a:ln w="9525">
            <a:noFill/>
            <a:miter lim="800000"/>
            <a:headEnd/>
            <a:tailEnd/>
          </a:ln>
          <a:effectLst/>
        </p:spPr>
        <p:txBody>
          <a:bodyPr vert="horz" wrap="none" lIns="84372" tIns="42186" rIns="84372" bIns="42186" numCol="1" anchor="ctr" anchorCtr="0" compatLnSpc="1">
            <a:prstTxWarp prst="textNoShape">
              <a:avLst/>
            </a:prstTxWarp>
            <a:spAutoFit/>
          </a:bodyPr>
          <a:lstStyle/>
          <a:p>
            <a:endParaRPr lang="sk-SK"/>
          </a:p>
        </p:txBody>
      </p:sp>
      <p:sp>
        <p:nvSpPr>
          <p:cNvPr id="2503" name="Rectangle 455"/>
          <p:cNvSpPr>
            <a:spLocks noChangeArrowheads="1"/>
          </p:cNvSpPr>
          <p:nvPr/>
        </p:nvSpPr>
        <p:spPr bwMode="auto">
          <a:xfrm>
            <a:off x="0" y="-665845"/>
            <a:ext cx="170457" cy="1331691"/>
          </a:xfrm>
          <a:prstGeom prst="rect">
            <a:avLst/>
          </a:prstGeom>
          <a:noFill/>
          <a:ln w="9525">
            <a:noFill/>
            <a:miter lim="800000"/>
            <a:headEnd/>
            <a:tailEnd/>
          </a:ln>
          <a:effectLst/>
        </p:spPr>
        <p:txBody>
          <a:bodyPr vert="horz" wrap="none" lIns="84372" tIns="42186" rIns="84372" bIns="42186" numCol="1" anchor="ctr" anchorCtr="0" compatLnSpc="1">
            <a:prstTxWarp prst="textNoShape">
              <a:avLst/>
            </a:prstTxWarp>
            <a:spAutoFit/>
          </a:bodyPr>
          <a:lstStyle/>
          <a:p>
            <a:endParaRPr lang="sk-SK"/>
          </a:p>
        </p:txBody>
      </p:sp>
      <p:sp>
        <p:nvSpPr>
          <p:cNvPr id="2526" name="Rectangle 478"/>
          <p:cNvSpPr>
            <a:spLocks noChangeArrowheads="1"/>
          </p:cNvSpPr>
          <p:nvPr/>
        </p:nvSpPr>
        <p:spPr bwMode="auto">
          <a:xfrm>
            <a:off x="0" y="-665845"/>
            <a:ext cx="170457" cy="1331691"/>
          </a:xfrm>
          <a:prstGeom prst="rect">
            <a:avLst/>
          </a:prstGeom>
          <a:noFill/>
          <a:ln w="9525">
            <a:noFill/>
            <a:miter lim="800000"/>
            <a:headEnd/>
            <a:tailEnd/>
          </a:ln>
          <a:effectLst/>
        </p:spPr>
        <p:txBody>
          <a:bodyPr vert="horz" wrap="none" lIns="84372" tIns="42186" rIns="84372" bIns="42186" numCol="1" anchor="ctr" anchorCtr="0" compatLnSpc="1">
            <a:prstTxWarp prst="textNoShape">
              <a:avLst/>
            </a:prstTxWarp>
            <a:spAutoFit/>
          </a:bodyPr>
          <a:lstStyle/>
          <a:p>
            <a:endParaRPr lang="sk-SK"/>
          </a:p>
        </p:txBody>
      </p:sp>
      <p:pic>
        <p:nvPicPr>
          <p:cNvPr id="2525" name="Picture 47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15569" cy="174379"/>
          </a:xfrm>
          <a:prstGeom prst="rect">
            <a:avLst/>
          </a:prstGeom>
          <a:noFill/>
        </p:spPr>
      </p:pic>
      <p:sp>
        <p:nvSpPr>
          <p:cNvPr id="2528" name="Rectangle 480"/>
          <p:cNvSpPr>
            <a:spLocks noChangeArrowheads="1"/>
          </p:cNvSpPr>
          <p:nvPr/>
        </p:nvSpPr>
        <p:spPr bwMode="auto">
          <a:xfrm>
            <a:off x="0" y="-665845"/>
            <a:ext cx="170457" cy="1331691"/>
          </a:xfrm>
          <a:prstGeom prst="rect">
            <a:avLst/>
          </a:prstGeom>
          <a:noFill/>
          <a:ln w="9525">
            <a:noFill/>
            <a:miter lim="800000"/>
            <a:headEnd/>
            <a:tailEnd/>
          </a:ln>
          <a:effectLst/>
        </p:spPr>
        <p:txBody>
          <a:bodyPr vert="horz" wrap="none" lIns="84372" tIns="42186" rIns="84372" bIns="42186" numCol="1" anchor="ctr" anchorCtr="0" compatLnSpc="1">
            <a:prstTxWarp prst="textNoShape">
              <a:avLst/>
            </a:prstTxWarp>
            <a:spAutoFit/>
          </a:bodyPr>
          <a:lstStyle/>
          <a:p>
            <a:endParaRPr lang="sk-SK"/>
          </a:p>
        </p:txBody>
      </p:sp>
      <p:sp>
        <p:nvSpPr>
          <p:cNvPr id="2530" name="Rectangle 482"/>
          <p:cNvSpPr>
            <a:spLocks noChangeArrowheads="1"/>
          </p:cNvSpPr>
          <p:nvPr/>
        </p:nvSpPr>
        <p:spPr bwMode="auto">
          <a:xfrm>
            <a:off x="0" y="-665845"/>
            <a:ext cx="170457" cy="1331691"/>
          </a:xfrm>
          <a:prstGeom prst="rect">
            <a:avLst/>
          </a:prstGeom>
          <a:noFill/>
          <a:ln w="9525">
            <a:noFill/>
            <a:miter lim="800000"/>
            <a:headEnd/>
            <a:tailEnd/>
          </a:ln>
          <a:effectLst/>
        </p:spPr>
        <p:txBody>
          <a:bodyPr vert="horz" wrap="none" lIns="84372" tIns="42186" rIns="84372" bIns="42186" numCol="1" anchor="ctr" anchorCtr="0" compatLnSpc="1">
            <a:prstTxWarp prst="textNoShape">
              <a:avLst/>
            </a:prstTxWarp>
            <a:spAutoFit/>
          </a:bodyPr>
          <a:lstStyle/>
          <a:p>
            <a:endParaRPr lang="sk-SK"/>
          </a:p>
        </p:txBody>
      </p:sp>
      <p:sp>
        <p:nvSpPr>
          <p:cNvPr id="2" name="Rectangle 16"/>
          <p:cNvSpPr>
            <a:spLocks noChangeArrowheads="1"/>
          </p:cNvSpPr>
          <p:nvPr/>
        </p:nvSpPr>
        <p:spPr bwMode="auto">
          <a:xfrm>
            <a:off x="0" y="-665845"/>
            <a:ext cx="170457" cy="1331691"/>
          </a:xfrm>
          <a:prstGeom prst="rect">
            <a:avLst/>
          </a:prstGeom>
          <a:noFill/>
          <a:ln w="9525">
            <a:noFill/>
            <a:miter lim="800000"/>
            <a:headEnd/>
            <a:tailEnd/>
          </a:ln>
          <a:effectLst/>
        </p:spPr>
        <p:txBody>
          <a:bodyPr vert="horz" wrap="none" lIns="84372" tIns="42186" rIns="84372" bIns="42186" numCol="1" anchor="ctr" anchorCtr="0" compatLnSpc="1">
            <a:prstTxWarp prst="textNoShape">
              <a:avLst/>
            </a:prstTxWarp>
            <a:spAutoFit/>
          </a:bodyPr>
          <a:lstStyle/>
          <a:p>
            <a:endParaRPr lang="sk-SK"/>
          </a:p>
        </p:txBody>
      </p:sp>
      <p:pic>
        <p:nvPicPr>
          <p:cNvPr id="305" name="Picture 12" descr="Graphic_SIMS"/>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982230" y="14047485"/>
            <a:ext cx="4936862" cy="3800019"/>
          </a:xfrm>
          <a:prstGeom prst="rect">
            <a:avLst/>
          </a:prstGeom>
          <a:noFill/>
          <a:ln>
            <a:noFill/>
          </a:ln>
          <a:effectLst>
            <a:innerShdw blurRad="114300">
              <a:prstClr val="black"/>
            </a:inn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6" name="Picture 15" descr="Graphic_TOF-MS"/>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47728" y="14171922"/>
            <a:ext cx="5910306" cy="5588862"/>
          </a:xfrm>
          <a:prstGeom prst="rect">
            <a:avLst/>
          </a:prstGeom>
          <a:noFill/>
          <a:ln>
            <a:noFill/>
          </a:ln>
          <a:effectLst>
            <a:innerShdw blurRad="114300">
              <a:prstClr val="black"/>
            </a:inn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 name="Picture 51"/>
          <p:cNvPicPr>
            <a:picLocks noChangeAspect="1" noChangeArrowheads="1"/>
          </p:cNvPicPr>
          <p:nvPr/>
        </p:nvPicPr>
        <p:blipFill>
          <a:blip r:embed="rId6" cstate="print">
            <a:extLst>
              <a:ext uri="{28A0092B-C50C-407E-A947-70E740481C1C}">
                <a14:useLocalDpi xmlns:a14="http://schemas.microsoft.com/office/drawing/2010/main" xmlns="" val="0"/>
              </a:ext>
            </a:extLst>
          </a:blip>
          <a:srcRect l="16609" t="12303" r="15871" b="20670"/>
          <a:stretch>
            <a:fillRect/>
          </a:stretch>
        </p:blipFill>
        <p:spPr bwMode="auto">
          <a:xfrm>
            <a:off x="11895807" y="18545303"/>
            <a:ext cx="5261344" cy="3800019"/>
          </a:xfrm>
          <a:prstGeom prst="rect">
            <a:avLst/>
          </a:prstGeom>
          <a:noFill/>
          <a:ln>
            <a:noFill/>
          </a:ln>
          <a:effectLst>
            <a:innerShdw blurRad="114300">
              <a:prstClr val="black"/>
            </a:inn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 name="Text Box 53"/>
          <p:cNvSpPr txBox="1">
            <a:spLocks noChangeArrowheads="1"/>
          </p:cNvSpPr>
          <p:nvPr/>
        </p:nvSpPr>
        <p:spPr bwMode="auto">
          <a:xfrm>
            <a:off x="858769" y="19854042"/>
            <a:ext cx="6601392" cy="2785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881" tIns="45940" rIns="91881" bIns="45940">
            <a:spAutoFit/>
          </a:bodyPr>
          <a:lstStyle>
            <a:lvl1pPr defTabSz="4114800" eaLnBrk="0" hangingPunct="0">
              <a:defRPr sz="3500">
                <a:solidFill>
                  <a:schemeClr val="tx1"/>
                </a:solidFill>
                <a:latin typeface="Arial" charset="0"/>
              </a:defRPr>
            </a:lvl1pPr>
            <a:lvl2pPr marL="742950" indent="-285750" defTabSz="4114800" eaLnBrk="0" hangingPunct="0">
              <a:defRPr sz="3500">
                <a:solidFill>
                  <a:schemeClr val="tx1"/>
                </a:solidFill>
                <a:latin typeface="Arial" charset="0"/>
              </a:defRPr>
            </a:lvl2pPr>
            <a:lvl3pPr marL="1143000" indent="-228600" defTabSz="4114800" eaLnBrk="0" hangingPunct="0">
              <a:defRPr sz="3500">
                <a:solidFill>
                  <a:schemeClr val="tx1"/>
                </a:solidFill>
                <a:latin typeface="Arial" charset="0"/>
              </a:defRPr>
            </a:lvl3pPr>
            <a:lvl4pPr marL="1600200" indent="-228600" defTabSz="4114800" eaLnBrk="0" hangingPunct="0">
              <a:defRPr sz="3500">
                <a:solidFill>
                  <a:schemeClr val="tx1"/>
                </a:solidFill>
                <a:latin typeface="Arial" charset="0"/>
              </a:defRPr>
            </a:lvl4pPr>
            <a:lvl5pPr marL="2057400" indent="-228600" defTabSz="4114800" eaLnBrk="0" hangingPunct="0">
              <a:defRPr sz="3500">
                <a:solidFill>
                  <a:schemeClr val="tx1"/>
                </a:solidFill>
                <a:latin typeface="Arial" charset="0"/>
              </a:defRPr>
            </a:lvl5pPr>
            <a:lvl6pPr marL="2514600" indent="-228600" defTabSz="4114800" eaLnBrk="0" fontAlgn="base" hangingPunct="0">
              <a:spcBef>
                <a:spcPct val="0"/>
              </a:spcBef>
              <a:spcAft>
                <a:spcPct val="0"/>
              </a:spcAft>
              <a:defRPr sz="3500">
                <a:solidFill>
                  <a:schemeClr val="tx1"/>
                </a:solidFill>
                <a:latin typeface="Arial" charset="0"/>
              </a:defRPr>
            </a:lvl6pPr>
            <a:lvl7pPr marL="2971800" indent="-228600" defTabSz="4114800" eaLnBrk="0" fontAlgn="base" hangingPunct="0">
              <a:spcBef>
                <a:spcPct val="0"/>
              </a:spcBef>
              <a:spcAft>
                <a:spcPct val="0"/>
              </a:spcAft>
              <a:defRPr sz="3500">
                <a:solidFill>
                  <a:schemeClr val="tx1"/>
                </a:solidFill>
                <a:latin typeface="Arial" charset="0"/>
              </a:defRPr>
            </a:lvl7pPr>
            <a:lvl8pPr marL="3429000" indent="-228600" defTabSz="4114800" eaLnBrk="0" fontAlgn="base" hangingPunct="0">
              <a:spcBef>
                <a:spcPct val="0"/>
              </a:spcBef>
              <a:spcAft>
                <a:spcPct val="0"/>
              </a:spcAft>
              <a:defRPr sz="3500">
                <a:solidFill>
                  <a:schemeClr val="tx1"/>
                </a:solidFill>
                <a:latin typeface="Arial" charset="0"/>
              </a:defRPr>
            </a:lvl8pPr>
            <a:lvl9pPr marL="3886200" indent="-228600" defTabSz="4114800" eaLnBrk="0" fontAlgn="base" hangingPunct="0">
              <a:spcBef>
                <a:spcPct val="0"/>
              </a:spcBef>
              <a:spcAft>
                <a:spcPct val="0"/>
              </a:spcAft>
              <a:defRPr sz="3500">
                <a:solidFill>
                  <a:schemeClr val="tx1"/>
                </a:solidFill>
                <a:latin typeface="Arial" charset="0"/>
              </a:defRPr>
            </a:lvl9pPr>
          </a:lstStyle>
          <a:p>
            <a:pPr eaLnBrk="1" hangingPunct="1">
              <a:spcBef>
                <a:spcPct val="50000"/>
              </a:spcBef>
            </a:pPr>
            <a:r>
              <a:rPr lang="en-US" dirty="0">
                <a:latin typeface="+mn-lt"/>
              </a:rPr>
              <a:t>By striking the high energy primary ion, secondary ions are drawn from the surface of the </a:t>
            </a:r>
            <a:r>
              <a:rPr lang="en-US" dirty="0" smtClean="0">
                <a:latin typeface="+mn-lt"/>
              </a:rPr>
              <a:t>sample. Ions </a:t>
            </a:r>
            <a:r>
              <a:rPr lang="en-US" dirty="0">
                <a:latin typeface="+mn-lt"/>
              </a:rPr>
              <a:t>are analyzed </a:t>
            </a:r>
            <a:r>
              <a:rPr lang="en-US" dirty="0" smtClean="0">
                <a:latin typeface="+mn-lt"/>
              </a:rPr>
              <a:t>according their time of flight.</a:t>
            </a:r>
            <a:endParaRPr lang="en-US" dirty="0">
              <a:latin typeface="+mn-lt"/>
            </a:endParaRPr>
          </a:p>
        </p:txBody>
      </p:sp>
      <p:sp>
        <p:nvSpPr>
          <p:cNvPr id="310" name="Text Box 14"/>
          <p:cNvSpPr txBox="1">
            <a:spLocks noChangeArrowheads="1"/>
          </p:cNvSpPr>
          <p:nvPr/>
        </p:nvSpPr>
        <p:spPr bwMode="auto">
          <a:xfrm>
            <a:off x="7325747" y="13842348"/>
            <a:ext cx="5665834" cy="9072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881" tIns="45940" rIns="91881" bIns="45940">
            <a:spAutoFit/>
          </a:bodyPr>
          <a:lstStyle>
            <a:lvl1pPr eaLnBrk="0" hangingPunct="0">
              <a:defRPr sz="3500">
                <a:solidFill>
                  <a:schemeClr val="tx1"/>
                </a:solidFill>
                <a:latin typeface="Arial" charset="0"/>
              </a:defRPr>
            </a:lvl1pPr>
            <a:lvl2pPr marL="742950" indent="-285750" eaLnBrk="0" hangingPunct="0">
              <a:defRPr sz="3500">
                <a:solidFill>
                  <a:schemeClr val="tx1"/>
                </a:solidFill>
                <a:latin typeface="Arial" charset="0"/>
              </a:defRPr>
            </a:lvl2pPr>
            <a:lvl3pPr marL="1143000" indent="-228600" eaLnBrk="0" hangingPunct="0">
              <a:defRPr sz="3500">
                <a:solidFill>
                  <a:schemeClr val="tx1"/>
                </a:solidFill>
                <a:latin typeface="Arial" charset="0"/>
              </a:defRPr>
            </a:lvl3pPr>
            <a:lvl4pPr marL="1600200" indent="-228600" eaLnBrk="0" hangingPunct="0">
              <a:defRPr sz="3500">
                <a:solidFill>
                  <a:schemeClr val="tx1"/>
                </a:solidFill>
                <a:latin typeface="Arial" charset="0"/>
              </a:defRPr>
            </a:lvl4pPr>
            <a:lvl5pPr marL="2057400" indent="-228600" eaLnBrk="0" hangingPunct="0">
              <a:defRPr sz="3500">
                <a:solidFill>
                  <a:schemeClr val="tx1"/>
                </a:solidFill>
                <a:latin typeface="Arial" charset="0"/>
              </a:defRPr>
            </a:lvl5pPr>
            <a:lvl6pPr marL="2514600" indent="-228600" eaLnBrk="0" fontAlgn="base" hangingPunct="0">
              <a:spcBef>
                <a:spcPct val="0"/>
              </a:spcBef>
              <a:spcAft>
                <a:spcPct val="0"/>
              </a:spcAft>
              <a:defRPr sz="3500">
                <a:solidFill>
                  <a:schemeClr val="tx1"/>
                </a:solidFill>
                <a:latin typeface="Arial" charset="0"/>
              </a:defRPr>
            </a:lvl6pPr>
            <a:lvl7pPr marL="2971800" indent="-228600" eaLnBrk="0" fontAlgn="base" hangingPunct="0">
              <a:spcBef>
                <a:spcPct val="0"/>
              </a:spcBef>
              <a:spcAft>
                <a:spcPct val="0"/>
              </a:spcAft>
              <a:defRPr sz="3500">
                <a:solidFill>
                  <a:schemeClr val="tx1"/>
                </a:solidFill>
                <a:latin typeface="Arial" charset="0"/>
              </a:defRPr>
            </a:lvl7pPr>
            <a:lvl8pPr marL="3429000" indent="-228600" eaLnBrk="0" fontAlgn="base" hangingPunct="0">
              <a:spcBef>
                <a:spcPct val="0"/>
              </a:spcBef>
              <a:spcAft>
                <a:spcPct val="0"/>
              </a:spcAft>
              <a:defRPr sz="3500">
                <a:solidFill>
                  <a:schemeClr val="tx1"/>
                </a:solidFill>
                <a:latin typeface="Arial" charset="0"/>
              </a:defRPr>
            </a:lvl8pPr>
            <a:lvl9pPr marL="3886200" indent="-228600" eaLnBrk="0" fontAlgn="base" hangingPunct="0">
              <a:spcBef>
                <a:spcPct val="0"/>
              </a:spcBef>
              <a:spcAft>
                <a:spcPct val="0"/>
              </a:spcAft>
              <a:defRPr sz="3500">
                <a:solidFill>
                  <a:schemeClr val="tx1"/>
                </a:solidFill>
                <a:latin typeface="Arial" charset="0"/>
              </a:defRPr>
            </a:lvl9pPr>
          </a:lstStyle>
          <a:p>
            <a:pPr>
              <a:spcBef>
                <a:spcPct val="50000"/>
              </a:spcBef>
            </a:pPr>
            <a:r>
              <a:rPr kumimoji="1" lang="sk-SK" sz="3600" b="1" dirty="0" err="1">
                <a:solidFill>
                  <a:srgbClr val="FF0000"/>
                </a:solidFill>
                <a:latin typeface="Times New Roman" pitchFamily="18" charset="0"/>
              </a:rPr>
              <a:t>Prim</a:t>
            </a:r>
            <a:r>
              <a:rPr kumimoji="1" lang="en-US" sz="3600" b="1" dirty="0" err="1">
                <a:solidFill>
                  <a:srgbClr val="FF0000"/>
                </a:solidFill>
                <a:latin typeface="Times New Roman" pitchFamily="18" charset="0"/>
              </a:rPr>
              <a:t>ary</a:t>
            </a:r>
            <a:r>
              <a:rPr kumimoji="1" lang="sk-SK" sz="3600" b="1" dirty="0">
                <a:solidFill>
                  <a:srgbClr val="FF0000"/>
                </a:solidFill>
                <a:latin typeface="Times New Roman" pitchFamily="18" charset="0"/>
              </a:rPr>
              <a:t> i</a:t>
            </a:r>
            <a:r>
              <a:rPr kumimoji="1" lang="en-US" sz="3600" b="1" dirty="0" err="1">
                <a:solidFill>
                  <a:srgbClr val="FF0000"/>
                </a:solidFill>
                <a:latin typeface="Times New Roman" pitchFamily="18" charset="0"/>
              </a:rPr>
              <a:t>ons</a:t>
            </a:r>
            <a:endParaRPr kumimoji="1" lang="nb-NO" sz="3600" b="1" dirty="0">
              <a:solidFill>
                <a:srgbClr val="FF0000"/>
              </a:solidFill>
              <a:latin typeface="Times New Roman" pitchFamily="18" charset="0"/>
            </a:endParaRPr>
          </a:p>
          <a:p>
            <a:pPr>
              <a:spcBef>
                <a:spcPct val="50000"/>
              </a:spcBef>
            </a:pPr>
            <a:r>
              <a:rPr kumimoji="1" lang="nb-NO" sz="2200" b="1" dirty="0">
                <a:solidFill>
                  <a:srgbClr val="FF0000"/>
                </a:solidFill>
                <a:latin typeface="Times New Roman" pitchFamily="18" charset="0"/>
              </a:rPr>
              <a:t>Ar</a:t>
            </a:r>
            <a:r>
              <a:rPr kumimoji="1" lang="nb-NO" sz="2200" b="1" baseline="30000" dirty="0">
                <a:solidFill>
                  <a:srgbClr val="FF0000"/>
                </a:solidFill>
                <a:latin typeface="Times New Roman" pitchFamily="18" charset="0"/>
              </a:rPr>
              <a:t>+</a:t>
            </a:r>
            <a:r>
              <a:rPr kumimoji="1" lang="nb-NO" sz="2200" b="1" dirty="0">
                <a:solidFill>
                  <a:srgbClr val="FF0000"/>
                </a:solidFill>
                <a:latin typeface="Times New Roman" pitchFamily="18" charset="0"/>
              </a:rPr>
              <a:t>, Ga</a:t>
            </a:r>
            <a:r>
              <a:rPr kumimoji="1" lang="nb-NO" sz="2200" b="1" baseline="30000" dirty="0">
                <a:solidFill>
                  <a:srgbClr val="FF0000"/>
                </a:solidFill>
                <a:latin typeface="Times New Roman" pitchFamily="18" charset="0"/>
              </a:rPr>
              <a:t>+</a:t>
            </a:r>
            <a:r>
              <a:rPr kumimoji="1" lang="nb-NO" sz="2200" b="1" dirty="0">
                <a:solidFill>
                  <a:srgbClr val="FF0000"/>
                </a:solidFill>
                <a:latin typeface="Times New Roman" pitchFamily="18" charset="0"/>
              </a:rPr>
              <a:t>, SF</a:t>
            </a:r>
            <a:r>
              <a:rPr kumimoji="1" lang="nb-NO" sz="2200" b="1" baseline="-25000" dirty="0">
                <a:solidFill>
                  <a:srgbClr val="FF0000"/>
                </a:solidFill>
                <a:latin typeface="Times New Roman" pitchFamily="18" charset="0"/>
              </a:rPr>
              <a:t>5</a:t>
            </a:r>
            <a:r>
              <a:rPr kumimoji="1" lang="nb-NO" sz="2200" b="1" baseline="30000" dirty="0">
                <a:solidFill>
                  <a:srgbClr val="FF0000"/>
                </a:solidFill>
                <a:latin typeface="Times New Roman" pitchFamily="18" charset="0"/>
              </a:rPr>
              <a:t>+</a:t>
            </a:r>
            <a:r>
              <a:rPr kumimoji="1" lang="nb-NO" sz="2200" b="1" dirty="0">
                <a:solidFill>
                  <a:srgbClr val="FF0000"/>
                </a:solidFill>
                <a:latin typeface="Times New Roman" pitchFamily="18" charset="0"/>
              </a:rPr>
              <a:t>, Au</a:t>
            </a:r>
            <a:r>
              <a:rPr kumimoji="1" lang="nb-NO" sz="2200" b="1" baseline="-25000" dirty="0">
                <a:solidFill>
                  <a:srgbClr val="FF0000"/>
                </a:solidFill>
                <a:latin typeface="Times New Roman" pitchFamily="18" charset="0"/>
              </a:rPr>
              <a:t>n</a:t>
            </a:r>
            <a:r>
              <a:rPr kumimoji="1" lang="nb-NO" sz="2200" b="1" baseline="30000" dirty="0">
                <a:solidFill>
                  <a:srgbClr val="FF0000"/>
                </a:solidFill>
                <a:latin typeface="Times New Roman" pitchFamily="18" charset="0"/>
              </a:rPr>
              <a:t>+</a:t>
            </a:r>
            <a:r>
              <a:rPr kumimoji="1" lang="nb-NO" sz="2200" b="1" dirty="0">
                <a:solidFill>
                  <a:srgbClr val="FF0000"/>
                </a:solidFill>
                <a:latin typeface="Times New Roman" pitchFamily="18" charset="0"/>
              </a:rPr>
              <a:t>, </a:t>
            </a:r>
            <a:r>
              <a:rPr kumimoji="1" lang="nb-NO" sz="2200" b="1" u="sng" dirty="0">
                <a:solidFill>
                  <a:srgbClr val="FF0000"/>
                </a:solidFill>
                <a:latin typeface="Times New Roman" pitchFamily="18" charset="0"/>
              </a:rPr>
              <a:t>Bi</a:t>
            </a:r>
            <a:r>
              <a:rPr kumimoji="1" lang="nb-NO" sz="2200" b="1" u="sng" baseline="-25000" dirty="0">
                <a:solidFill>
                  <a:srgbClr val="FF0000"/>
                </a:solidFill>
                <a:latin typeface="Times New Roman" pitchFamily="18" charset="0"/>
              </a:rPr>
              <a:t>n</a:t>
            </a:r>
            <a:r>
              <a:rPr kumimoji="1" lang="nb-NO" sz="2200" b="1" u="sng" baseline="30000" dirty="0">
                <a:solidFill>
                  <a:srgbClr val="FF0000"/>
                </a:solidFill>
                <a:latin typeface="Times New Roman" pitchFamily="18" charset="0"/>
              </a:rPr>
              <a:t>+</a:t>
            </a:r>
            <a:r>
              <a:rPr kumimoji="1" lang="nb-NO" sz="2200" b="1" dirty="0">
                <a:solidFill>
                  <a:srgbClr val="FF0000"/>
                </a:solidFill>
                <a:latin typeface="Times New Roman" pitchFamily="18" charset="0"/>
              </a:rPr>
              <a:t> (n= 1-7)</a:t>
            </a:r>
          </a:p>
          <a:p>
            <a:pPr>
              <a:spcBef>
                <a:spcPct val="50000"/>
              </a:spcBef>
            </a:pPr>
            <a:r>
              <a:rPr kumimoji="1" lang="nb-NO" sz="2200" b="1" dirty="0">
                <a:solidFill>
                  <a:srgbClr val="FF0000"/>
                </a:solidFill>
                <a:latin typeface="Times New Roman" pitchFamily="18" charset="0"/>
              </a:rPr>
              <a:t>C60</a:t>
            </a:r>
            <a:r>
              <a:rPr kumimoji="1" lang="nb-NO" sz="2200" b="1" baseline="30000" dirty="0">
                <a:solidFill>
                  <a:srgbClr val="FF0000"/>
                </a:solidFill>
                <a:latin typeface="Times New Roman" pitchFamily="18" charset="0"/>
              </a:rPr>
              <a:t>+</a:t>
            </a:r>
            <a:endParaRPr kumimoji="1" lang="en-US" sz="3600" b="1" dirty="0">
              <a:solidFill>
                <a:srgbClr val="0033CC"/>
              </a:solidFill>
              <a:latin typeface="Times New Roman" pitchFamily="18" charset="0"/>
            </a:endParaRPr>
          </a:p>
          <a:p>
            <a:pPr>
              <a:spcBef>
                <a:spcPct val="50000"/>
              </a:spcBef>
            </a:pPr>
            <a:r>
              <a:rPr kumimoji="1" lang="sk-SK" sz="3600" b="1" dirty="0" err="1">
                <a:solidFill>
                  <a:srgbClr val="0033CC"/>
                </a:solidFill>
                <a:latin typeface="Times New Roman" pitchFamily="18" charset="0"/>
              </a:rPr>
              <a:t>Se</a:t>
            </a:r>
            <a:r>
              <a:rPr kumimoji="1" lang="en-US" sz="3600" b="1" dirty="0" err="1">
                <a:solidFill>
                  <a:srgbClr val="0033CC"/>
                </a:solidFill>
                <a:latin typeface="Times New Roman" pitchFamily="18" charset="0"/>
              </a:rPr>
              <a:t>condary</a:t>
            </a:r>
            <a:r>
              <a:rPr kumimoji="1" lang="sk-SK" sz="3600" b="1" dirty="0">
                <a:solidFill>
                  <a:srgbClr val="0033CC"/>
                </a:solidFill>
                <a:latin typeface="Times New Roman" pitchFamily="18" charset="0"/>
              </a:rPr>
              <a:t> i</a:t>
            </a:r>
            <a:r>
              <a:rPr kumimoji="1" lang="en-US" sz="3600" b="1" dirty="0" err="1">
                <a:solidFill>
                  <a:srgbClr val="0033CC"/>
                </a:solidFill>
                <a:latin typeface="Times New Roman" pitchFamily="18" charset="0"/>
              </a:rPr>
              <a:t>ons</a:t>
            </a:r>
            <a:endParaRPr kumimoji="1" lang="sk-SK" sz="3600" b="1" dirty="0">
              <a:solidFill>
                <a:srgbClr val="0033CC"/>
              </a:solidFill>
              <a:latin typeface="Times New Roman" pitchFamily="18" charset="0"/>
            </a:endParaRPr>
          </a:p>
          <a:p>
            <a:pPr>
              <a:lnSpc>
                <a:spcPct val="55000"/>
              </a:lnSpc>
              <a:spcBef>
                <a:spcPct val="50000"/>
              </a:spcBef>
            </a:pPr>
            <a:r>
              <a:rPr kumimoji="1" lang="sk-SK" sz="3600" b="1" dirty="0">
                <a:solidFill>
                  <a:srgbClr val="0033CC"/>
                </a:solidFill>
                <a:latin typeface="Times New Roman" pitchFamily="18" charset="0"/>
              </a:rPr>
              <a:t> </a:t>
            </a:r>
            <a:r>
              <a:rPr kumimoji="1" lang="sk-SK" sz="3600" b="1" dirty="0">
                <a:latin typeface="Times New Roman" pitchFamily="18" charset="0"/>
              </a:rPr>
              <a:t>(</a:t>
            </a:r>
            <a:r>
              <a:rPr kumimoji="1" lang="sk-SK" sz="3600" b="1" dirty="0" err="1">
                <a:latin typeface="Times New Roman" pitchFamily="18" charset="0"/>
              </a:rPr>
              <a:t>sample</a:t>
            </a:r>
            <a:r>
              <a:rPr kumimoji="1" lang="sk-SK" sz="3600" b="1" dirty="0">
                <a:latin typeface="Times New Roman" pitchFamily="18" charset="0"/>
              </a:rPr>
              <a:t> </a:t>
            </a:r>
            <a:r>
              <a:rPr kumimoji="1" lang="sk-SK" sz="3600" b="1" dirty="0" err="1">
                <a:latin typeface="Times New Roman" pitchFamily="18" charset="0"/>
              </a:rPr>
              <a:t>surface</a:t>
            </a:r>
            <a:r>
              <a:rPr kumimoji="1" lang="sk-SK" sz="3600" b="1" dirty="0">
                <a:latin typeface="Times New Roman" pitchFamily="18" charset="0"/>
              </a:rPr>
              <a:t>)</a:t>
            </a:r>
          </a:p>
          <a:p>
            <a:pPr>
              <a:lnSpc>
                <a:spcPct val="55000"/>
              </a:lnSpc>
              <a:spcBef>
                <a:spcPct val="50000"/>
              </a:spcBef>
            </a:pPr>
            <a:r>
              <a:rPr kumimoji="1" lang="sk-SK" sz="3600" b="1" dirty="0" err="1">
                <a:solidFill>
                  <a:srgbClr val="33CC33"/>
                </a:solidFill>
                <a:latin typeface="Times New Roman" pitchFamily="18" charset="0"/>
              </a:rPr>
              <a:t>Se</a:t>
            </a:r>
            <a:r>
              <a:rPr kumimoji="1" lang="en-US" sz="3600" b="1" dirty="0" err="1">
                <a:solidFill>
                  <a:srgbClr val="33CC33"/>
                </a:solidFill>
                <a:latin typeface="Times New Roman" pitchFamily="18" charset="0"/>
              </a:rPr>
              <a:t>econdary</a:t>
            </a:r>
            <a:r>
              <a:rPr kumimoji="1" lang="sk-SK" sz="3600" b="1" dirty="0">
                <a:solidFill>
                  <a:srgbClr val="33CC33"/>
                </a:solidFill>
                <a:latin typeface="Times New Roman" pitchFamily="18" charset="0"/>
              </a:rPr>
              <a:t> i</a:t>
            </a:r>
            <a:r>
              <a:rPr kumimoji="1" lang="en-US" sz="3600" b="1" dirty="0" err="1">
                <a:solidFill>
                  <a:srgbClr val="33CC33"/>
                </a:solidFill>
                <a:latin typeface="Times New Roman" pitchFamily="18" charset="0"/>
              </a:rPr>
              <a:t>ons</a:t>
            </a:r>
            <a:endParaRPr kumimoji="1" lang="sk-SK" sz="3600" b="1" dirty="0">
              <a:solidFill>
                <a:srgbClr val="33CC33"/>
              </a:solidFill>
              <a:latin typeface="Times New Roman" pitchFamily="18" charset="0"/>
            </a:endParaRPr>
          </a:p>
          <a:p>
            <a:pPr>
              <a:lnSpc>
                <a:spcPct val="55000"/>
              </a:lnSpc>
              <a:spcBef>
                <a:spcPct val="50000"/>
              </a:spcBef>
            </a:pPr>
            <a:r>
              <a:rPr kumimoji="1" lang="sk-SK" sz="3600" b="1" dirty="0">
                <a:latin typeface="Times New Roman" pitchFamily="18" charset="0"/>
              </a:rPr>
              <a:t>(</a:t>
            </a:r>
            <a:r>
              <a:rPr kumimoji="1" lang="sk-SK" sz="3600" b="1" dirty="0" err="1">
                <a:latin typeface="Times New Roman" pitchFamily="18" charset="0"/>
              </a:rPr>
              <a:t>lower</a:t>
            </a:r>
            <a:r>
              <a:rPr kumimoji="1" lang="sk-SK" sz="3600" b="1" dirty="0">
                <a:latin typeface="Times New Roman" pitchFamily="18" charset="0"/>
              </a:rPr>
              <a:t> </a:t>
            </a:r>
            <a:r>
              <a:rPr kumimoji="1" lang="sk-SK" sz="3600" b="1" dirty="0" err="1">
                <a:latin typeface="Times New Roman" pitchFamily="18" charset="0"/>
              </a:rPr>
              <a:t>layers</a:t>
            </a:r>
            <a:r>
              <a:rPr kumimoji="1" lang="sk-SK" sz="3600" b="1" dirty="0">
                <a:latin typeface="Times New Roman" pitchFamily="18" charset="0"/>
              </a:rPr>
              <a:t>)</a:t>
            </a:r>
            <a:endParaRPr kumimoji="1" lang="en-US" sz="3600" b="1" dirty="0">
              <a:latin typeface="Times New Roman" pitchFamily="18" charset="0"/>
            </a:endParaRPr>
          </a:p>
          <a:p>
            <a:pPr>
              <a:lnSpc>
                <a:spcPct val="55000"/>
              </a:lnSpc>
              <a:spcBef>
                <a:spcPct val="50000"/>
              </a:spcBef>
            </a:pPr>
            <a:endParaRPr kumimoji="1" lang="sk-SK" sz="3600" b="1" dirty="0">
              <a:latin typeface="Times New Roman" pitchFamily="18" charset="0"/>
            </a:endParaRPr>
          </a:p>
          <a:p>
            <a:pPr>
              <a:lnSpc>
                <a:spcPct val="55000"/>
              </a:lnSpc>
              <a:spcBef>
                <a:spcPct val="50000"/>
              </a:spcBef>
            </a:pPr>
            <a:r>
              <a:rPr kumimoji="1" lang="en-US" sz="3300" dirty="0">
                <a:latin typeface="+mn-lt"/>
              </a:rPr>
              <a:t>Time of Flight</a:t>
            </a:r>
            <a:endParaRPr kumimoji="1" lang="sk-SK" sz="3300" dirty="0">
              <a:latin typeface="+mn-lt"/>
            </a:endParaRPr>
          </a:p>
          <a:p>
            <a:pPr>
              <a:lnSpc>
                <a:spcPct val="55000"/>
              </a:lnSpc>
              <a:spcBef>
                <a:spcPct val="50000"/>
              </a:spcBef>
            </a:pPr>
            <a:r>
              <a:rPr kumimoji="1" lang="sk-SK" sz="3300" dirty="0" err="1">
                <a:latin typeface="+mn-lt"/>
              </a:rPr>
              <a:t>E</a:t>
            </a:r>
            <a:r>
              <a:rPr kumimoji="1" lang="sk-SK" sz="3300" baseline="-25000" dirty="0" err="1">
                <a:latin typeface="+mn-lt"/>
              </a:rPr>
              <a:t>k</a:t>
            </a:r>
            <a:r>
              <a:rPr kumimoji="1" lang="sk-SK" sz="3300" dirty="0">
                <a:latin typeface="+mn-lt"/>
              </a:rPr>
              <a:t> = 1</a:t>
            </a:r>
            <a:r>
              <a:rPr kumimoji="1" lang="en-US" sz="3300" dirty="0">
                <a:latin typeface="+mn-lt"/>
              </a:rPr>
              <a:t>/2</a:t>
            </a:r>
            <a:r>
              <a:rPr kumimoji="1" lang="sk-SK" sz="3300" dirty="0">
                <a:latin typeface="+mn-lt"/>
              </a:rPr>
              <a:t> mv</a:t>
            </a:r>
            <a:r>
              <a:rPr kumimoji="1" lang="sk-SK" sz="3300" baseline="30000" dirty="0">
                <a:latin typeface="+mn-lt"/>
              </a:rPr>
              <a:t>2</a:t>
            </a:r>
            <a:r>
              <a:rPr kumimoji="1" lang="sk-SK" sz="3300" dirty="0">
                <a:latin typeface="+mn-lt"/>
              </a:rPr>
              <a:t> = </a:t>
            </a:r>
            <a:r>
              <a:rPr kumimoji="1" lang="sk-SK" sz="3300" dirty="0" err="1">
                <a:latin typeface="+mn-lt"/>
              </a:rPr>
              <a:t>eU</a:t>
            </a:r>
            <a:endParaRPr kumimoji="1" lang="sk-SK" sz="3300" dirty="0">
              <a:latin typeface="+mn-lt"/>
            </a:endParaRPr>
          </a:p>
          <a:p>
            <a:pPr>
              <a:lnSpc>
                <a:spcPct val="55000"/>
              </a:lnSpc>
              <a:spcBef>
                <a:spcPct val="50000"/>
              </a:spcBef>
            </a:pPr>
            <a:r>
              <a:rPr kumimoji="1" lang="sk-SK" sz="3300" b="1" dirty="0">
                <a:latin typeface="+mn-lt"/>
              </a:rPr>
              <a:t>t = L/v = L (m/2eU)</a:t>
            </a:r>
            <a:r>
              <a:rPr kumimoji="1" lang="sk-SK" sz="3300" b="1" baseline="30000" dirty="0">
                <a:latin typeface="+mn-lt"/>
              </a:rPr>
              <a:t>1/2</a:t>
            </a:r>
          </a:p>
          <a:p>
            <a:pPr>
              <a:lnSpc>
                <a:spcPct val="55000"/>
              </a:lnSpc>
              <a:spcBef>
                <a:spcPct val="50000"/>
              </a:spcBef>
            </a:pPr>
            <a:endParaRPr kumimoji="1" lang="sk-SK" sz="3300" dirty="0">
              <a:latin typeface="+mn-lt"/>
            </a:endParaRPr>
          </a:p>
          <a:p>
            <a:pPr>
              <a:lnSpc>
                <a:spcPct val="55000"/>
              </a:lnSpc>
              <a:spcBef>
                <a:spcPct val="50000"/>
              </a:spcBef>
            </a:pPr>
            <a:r>
              <a:rPr kumimoji="1" lang="sk-SK" sz="3300" dirty="0" err="1">
                <a:latin typeface="+mn-lt"/>
              </a:rPr>
              <a:t>Mass</a:t>
            </a:r>
            <a:r>
              <a:rPr kumimoji="1" lang="sk-SK" sz="3300" dirty="0">
                <a:latin typeface="+mn-lt"/>
              </a:rPr>
              <a:t> </a:t>
            </a:r>
            <a:r>
              <a:rPr kumimoji="1" lang="sk-SK" sz="3300" dirty="0" err="1">
                <a:latin typeface="+mn-lt"/>
              </a:rPr>
              <a:t>Spectrum</a:t>
            </a:r>
            <a:endParaRPr kumimoji="1" lang="sk-SK" sz="3300" dirty="0">
              <a:latin typeface="+mn-lt"/>
            </a:endParaRPr>
          </a:p>
          <a:p>
            <a:pPr>
              <a:lnSpc>
                <a:spcPct val="55000"/>
              </a:lnSpc>
              <a:spcBef>
                <a:spcPct val="50000"/>
              </a:spcBef>
            </a:pPr>
            <a:r>
              <a:rPr kumimoji="1" lang="sk-SK" sz="3300" b="1" dirty="0">
                <a:latin typeface="+mn-lt"/>
              </a:rPr>
              <a:t>I = f(m/z)</a:t>
            </a:r>
          </a:p>
          <a:p>
            <a:pPr>
              <a:spcBef>
                <a:spcPct val="50000"/>
              </a:spcBef>
            </a:pPr>
            <a:endParaRPr kumimoji="1" lang="en-US" sz="3600" b="1" dirty="0">
              <a:latin typeface="Times New Roman" pitchFamily="18" charset="0"/>
            </a:endParaRPr>
          </a:p>
        </p:txBody>
      </p:sp>
      <p:pic>
        <p:nvPicPr>
          <p:cNvPr id="312" name="Picture 311" descr="https://upload.wikimedia.org/wikipedia/commons/thumb/d/d4/Monolignols_general.svg/520px-Monolignols_general.svg.png"/>
          <p:cNvPicPr/>
          <p:nvPr/>
        </p:nvPicPr>
        <p:blipFill>
          <a:blip r:embed="rId7" cstate="print"/>
          <a:srcRect/>
          <a:stretch>
            <a:fillRect/>
          </a:stretch>
        </p:blipFill>
        <p:spPr bwMode="auto">
          <a:xfrm>
            <a:off x="18359814" y="18588195"/>
            <a:ext cx="3482594" cy="3749822"/>
          </a:xfrm>
          <a:prstGeom prst="rect">
            <a:avLst/>
          </a:prstGeom>
          <a:solidFill>
            <a:schemeClr val="bg1"/>
          </a:solidFill>
          <a:ln w="9525">
            <a:noFill/>
            <a:miter lim="800000"/>
            <a:headEnd/>
            <a:tailEnd/>
          </a:ln>
        </p:spPr>
      </p:pic>
      <p:sp>
        <p:nvSpPr>
          <p:cNvPr id="314" name="Rectangle 313"/>
          <p:cNvSpPr/>
          <p:nvPr/>
        </p:nvSpPr>
        <p:spPr>
          <a:xfrm>
            <a:off x="18750941" y="13117288"/>
            <a:ext cx="10887451" cy="854637"/>
          </a:xfrm>
          <a:prstGeom prst="rect">
            <a:avLst/>
          </a:prstGeom>
        </p:spPr>
        <p:txBody>
          <a:bodyPr wrap="square" lIns="84372" tIns="42186" rIns="84372" bIns="42186">
            <a:spAutoFit/>
          </a:bodyPr>
          <a:lstStyle/>
          <a:p>
            <a:r>
              <a:rPr lang="en-US" sz="5000" b="1" dirty="0" err="1">
                <a:solidFill>
                  <a:srgbClr val="FF0000"/>
                </a:solidFill>
              </a:rPr>
              <a:t>Ligni</a:t>
            </a:r>
            <a:r>
              <a:rPr lang="sk-SK" sz="5000" b="1" dirty="0">
                <a:solidFill>
                  <a:srgbClr val="FF0000"/>
                </a:solidFill>
              </a:rPr>
              <a:t>n</a:t>
            </a:r>
            <a:r>
              <a:rPr lang="en-US" sz="5000" b="1" dirty="0">
                <a:solidFill>
                  <a:srgbClr val="FF0000"/>
                </a:solidFill>
              </a:rPr>
              <a:t> </a:t>
            </a:r>
            <a:r>
              <a:rPr lang="sk-SK" sz="5000" b="1" dirty="0">
                <a:solidFill>
                  <a:srgbClr val="FF0000"/>
                </a:solidFill>
              </a:rPr>
              <a:t>: </a:t>
            </a:r>
            <a:r>
              <a:rPr lang="en-US" sz="5000" b="1" dirty="0">
                <a:solidFill>
                  <a:srgbClr val="FF0000"/>
                </a:solidFill>
              </a:rPr>
              <a:t> (C</a:t>
            </a:r>
            <a:r>
              <a:rPr lang="en-US" sz="5000" b="1" baseline="-25000" dirty="0">
                <a:solidFill>
                  <a:srgbClr val="FF0000"/>
                </a:solidFill>
              </a:rPr>
              <a:t>31</a:t>
            </a:r>
            <a:r>
              <a:rPr lang="en-US" sz="5000" b="1" dirty="0">
                <a:solidFill>
                  <a:srgbClr val="FF0000"/>
                </a:solidFill>
              </a:rPr>
              <a:t>H</a:t>
            </a:r>
            <a:r>
              <a:rPr lang="en-US" sz="5000" b="1" baseline="-25000" dirty="0">
                <a:solidFill>
                  <a:srgbClr val="FF0000"/>
                </a:solidFill>
              </a:rPr>
              <a:t>34</a:t>
            </a:r>
            <a:r>
              <a:rPr lang="en-US" sz="5000" b="1" dirty="0">
                <a:solidFill>
                  <a:srgbClr val="FF0000"/>
                </a:solidFill>
              </a:rPr>
              <a:t>N</a:t>
            </a:r>
            <a:r>
              <a:rPr lang="en-US" sz="5000" b="1" baseline="-25000" dirty="0">
                <a:solidFill>
                  <a:srgbClr val="FF0000"/>
                </a:solidFill>
              </a:rPr>
              <a:t>11</a:t>
            </a:r>
            <a:r>
              <a:rPr lang="en-US" sz="5000" b="1" dirty="0">
                <a:solidFill>
                  <a:srgbClr val="FF0000"/>
                </a:solidFill>
              </a:rPr>
              <a:t>)</a:t>
            </a:r>
            <a:r>
              <a:rPr lang="en-US" sz="5000" b="1" baseline="-25000" dirty="0">
                <a:solidFill>
                  <a:srgbClr val="FF0000"/>
                </a:solidFill>
              </a:rPr>
              <a:t>n  </a:t>
            </a:r>
            <a:r>
              <a:rPr lang="en-US" sz="5000" b="1">
                <a:solidFill>
                  <a:srgbClr val="FF0000"/>
                </a:solidFill>
              </a:rPr>
              <a:t>+ </a:t>
            </a:r>
            <a:r>
              <a:rPr lang="en-US" sz="5000" b="1" smtClean="0">
                <a:solidFill>
                  <a:srgbClr val="FF0000"/>
                </a:solidFill>
              </a:rPr>
              <a:t>phenol  </a:t>
            </a:r>
            <a:endParaRPr lang="en-US" sz="5000" dirty="0">
              <a:solidFill>
                <a:srgbClr val="FF0000"/>
              </a:solidFill>
            </a:endParaRPr>
          </a:p>
        </p:txBody>
      </p:sp>
      <p:sp>
        <p:nvSpPr>
          <p:cNvPr id="23" name="TextBox 22"/>
          <p:cNvSpPr txBox="1"/>
          <p:nvPr/>
        </p:nvSpPr>
        <p:spPr>
          <a:xfrm>
            <a:off x="18146036" y="14831066"/>
            <a:ext cx="5129347" cy="3127224"/>
          </a:xfrm>
          <a:prstGeom prst="rect">
            <a:avLst/>
          </a:prstGeom>
          <a:noFill/>
        </p:spPr>
        <p:txBody>
          <a:bodyPr wrap="square" lIns="84372" tIns="42186" rIns="84372" bIns="42186" rtlCol="0">
            <a:spAutoFit/>
          </a:bodyPr>
          <a:lstStyle/>
          <a:p>
            <a:r>
              <a:rPr lang="en-US" sz="3300" dirty="0"/>
              <a:t>(1) </a:t>
            </a:r>
            <a:r>
              <a:rPr lang="en-US" sz="3300" dirty="0" err="1"/>
              <a:t>paracoumaryl</a:t>
            </a:r>
            <a:r>
              <a:rPr lang="en-US" sz="3300" dirty="0"/>
              <a:t> alcohol    </a:t>
            </a:r>
          </a:p>
          <a:p>
            <a:r>
              <a:rPr lang="en-US" sz="3300" dirty="0"/>
              <a:t>      M </a:t>
            </a:r>
            <a:r>
              <a:rPr lang="en-US" sz="3300" dirty="0">
                <a:latin typeface="Calibri"/>
                <a:cs typeface="Calibri"/>
              </a:rPr>
              <a:t>≈ </a:t>
            </a:r>
            <a:r>
              <a:rPr lang="en-US" sz="3300" dirty="0"/>
              <a:t>162.1</a:t>
            </a:r>
          </a:p>
          <a:p>
            <a:r>
              <a:rPr lang="en-US" sz="3300" dirty="0"/>
              <a:t>(2) </a:t>
            </a:r>
            <a:r>
              <a:rPr lang="en-US" sz="3300" dirty="0" err="1"/>
              <a:t>coniferyl</a:t>
            </a:r>
            <a:r>
              <a:rPr lang="en-US" sz="3300" dirty="0"/>
              <a:t> alcohol </a:t>
            </a:r>
          </a:p>
          <a:p>
            <a:r>
              <a:rPr lang="en-US" sz="3300" dirty="0"/>
              <a:t>      M </a:t>
            </a:r>
            <a:r>
              <a:rPr lang="en-US" sz="3300" dirty="0">
                <a:latin typeface="Calibri"/>
                <a:cs typeface="Calibri"/>
              </a:rPr>
              <a:t>≈</a:t>
            </a:r>
            <a:r>
              <a:rPr lang="en-US" sz="3300" dirty="0"/>
              <a:t> 192.1</a:t>
            </a:r>
          </a:p>
          <a:p>
            <a:r>
              <a:rPr lang="en-US" sz="3300" dirty="0"/>
              <a:t>(3) </a:t>
            </a:r>
            <a:r>
              <a:rPr lang="en-US" sz="3300" dirty="0" err="1"/>
              <a:t>sinapyl</a:t>
            </a:r>
            <a:r>
              <a:rPr lang="en-US" sz="3300" dirty="0"/>
              <a:t> alcohol  </a:t>
            </a:r>
          </a:p>
          <a:p>
            <a:r>
              <a:rPr lang="en-US" sz="3300" dirty="0"/>
              <a:t>      M </a:t>
            </a:r>
            <a:r>
              <a:rPr lang="en-US" sz="3300" dirty="0">
                <a:latin typeface="Calibri"/>
                <a:cs typeface="Calibri"/>
              </a:rPr>
              <a:t>≈</a:t>
            </a:r>
            <a:r>
              <a:rPr lang="en-US" sz="3300" dirty="0"/>
              <a:t> 221.1</a:t>
            </a:r>
          </a:p>
        </p:txBody>
      </p:sp>
      <p:grpSp>
        <p:nvGrpSpPr>
          <p:cNvPr id="87" name="Group 16"/>
          <p:cNvGrpSpPr/>
          <p:nvPr/>
        </p:nvGrpSpPr>
        <p:grpSpPr>
          <a:xfrm>
            <a:off x="22842193" y="14106006"/>
            <a:ext cx="6336015" cy="8661406"/>
            <a:chOff x="251520" y="836712"/>
            <a:chExt cx="4115366" cy="5904656"/>
          </a:xfrm>
        </p:grpSpPr>
        <p:pic>
          <p:nvPicPr>
            <p:cNvPr id="88" name="Picture 4" descr="C:\Users\jerigova.ILC-MAIN\Desktop\prezentacia-lignin\01-13106.jpg"/>
            <p:cNvPicPr>
              <a:picLocks noChangeAspect="1" noChangeArrowheads="1"/>
            </p:cNvPicPr>
            <p:nvPr/>
          </p:nvPicPr>
          <p:blipFill>
            <a:blip r:embed="rId8" cstate="print"/>
            <a:srcRect l="3664" t="5661" r="12073" b="916"/>
            <a:stretch>
              <a:fillRect/>
            </a:stretch>
          </p:blipFill>
          <p:spPr bwMode="auto">
            <a:xfrm>
              <a:off x="251520" y="836712"/>
              <a:ext cx="4115366" cy="5904656"/>
            </a:xfrm>
            <a:prstGeom prst="rect">
              <a:avLst/>
            </a:prstGeom>
            <a:ln>
              <a:noFill/>
            </a:ln>
            <a:effectLst>
              <a:outerShdw blurRad="292100" dist="139700" dir="2700000" algn="tl" rotWithShape="0">
                <a:srgbClr val="333333">
                  <a:alpha val="65000"/>
                </a:srgbClr>
              </a:outerShdw>
            </a:effectLst>
          </p:spPr>
        </p:pic>
        <p:pic>
          <p:nvPicPr>
            <p:cNvPr id="90" name="Picture 89" descr="Lignin structure.svg"/>
            <p:cNvPicPr/>
            <p:nvPr/>
          </p:nvPicPr>
          <p:blipFill>
            <a:blip r:embed="rId9" cstate="print"/>
            <a:srcRect t="78462" r="86567"/>
            <a:stretch>
              <a:fillRect/>
            </a:stretch>
          </p:blipFill>
          <p:spPr bwMode="auto">
            <a:xfrm>
              <a:off x="2555776" y="4725144"/>
              <a:ext cx="360040" cy="504056"/>
            </a:xfrm>
            <a:prstGeom prst="rect">
              <a:avLst/>
            </a:prstGeom>
            <a:ln>
              <a:solidFill>
                <a:srgbClr val="FF0000"/>
              </a:solidFill>
            </a:ln>
            <a:effectLst>
              <a:outerShdw blurRad="292100" dist="139700" dir="2700000" algn="tl" rotWithShape="0">
                <a:srgbClr val="333333">
                  <a:alpha val="65000"/>
                </a:srgbClr>
              </a:outerShdw>
            </a:effectLst>
          </p:spPr>
        </p:pic>
        <p:pic>
          <p:nvPicPr>
            <p:cNvPr id="91" name="Picture 90" descr="https://upload.wikimedia.org/wikipedia/commons/thumb/d/d4/Monolignols_general.svg/520px-Monolignols_general.svg.png"/>
            <p:cNvPicPr/>
            <p:nvPr/>
          </p:nvPicPr>
          <p:blipFill>
            <a:blip r:embed="rId7" cstate="print"/>
            <a:srcRect l="16216" b="69048"/>
            <a:stretch>
              <a:fillRect/>
            </a:stretch>
          </p:blipFill>
          <p:spPr bwMode="auto">
            <a:xfrm>
              <a:off x="971600" y="2780928"/>
              <a:ext cx="576064" cy="288032"/>
            </a:xfrm>
            <a:prstGeom prst="rect">
              <a:avLst/>
            </a:prstGeom>
            <a:solidFill>
              <a:schemeClr val="bg1"/>
            </a:solidFill>
            <a:ln w="9525">
              <a:noFill/>
              <a:miter lim="800000"/>
              <a:headEnd/>
              <a:tailEnd/>
            </a:ln>
          </p:spPr>
        </p:pic>
        <p:pic>
          <p:nvPicPr>
            <p:cNvPr id="92" name="Picture 91" descr="https://upload.wikimedia.org/wikipedia/commons/thumb/d/d4/Monolignols_general.svg/520px-Monolignols_general.svg.png"/>
            <p:cNvPicPr/>
            <p:nvPr/>
          </p:nvPicPr>
          <p:blipFill>
            <a:blip r:embed="rId7" cstate="print"/>
            <a:srcRect l="13514" t="28571" b="35715"/>
            <a:stretch>
              <a:fillRect/>
            </a:stretch>
          </p:blipFill>
          <p:spPr bwMode="auto">
            <a:xfrm>
              <a:off x="1835696" y="2852936"/>
              <a:ext cx="576064" cy="288032"/>
            </a:xfrm>
            <a:prstGeom prst="rect">
              <a:avLst/>
            </a:prstGeom>
            <a:solidFill>
              <a:schemeClr val="bg1"/>
            </a:solidFill>
            <a:ln w="9525">
              <a:noFill/>
              <a:miter lim="800000"/>
              <a:headEnd/>
              <a:tailEnd/>
            </a:ln>
          </p:spPr>
        </p:pic>
        <p:pic>
          <p:nvPicPr>
            <p:cNvPr id="93" name="Picture 92" descr="https://upload.wikimedia.org/wikipedia/commons/thumb/d/d4/Monolignols_general.svg/520px-Monolignols_general.svg.png"/>
            <p:cNvPicPr/>
            <p:nvPr/>
          </p:nvPicPr>
          <p:blipFill>
            <a:blip r:embed="rId7" cstate="print"/>
            <a:srcRect l="13514" t="64286"/>
            <a:stretch>
              <a:fillRect/>
            </a:stretch>
          </p:blipFill>
          <p:spPr bwMode="auto">
            <a:xfrm>
              <a:off x="2771800" y="2924944"/>
              <a:ext cx="576064" cy="288032"/>
            </a:xfrm>
            <a:prstGeom prst="rect">
              <a:avLst/>
            </a:prstGeom>
            <a:solidFill>
              <a:schemeClr val="bg1"/>
            </a:solidFill>
            <a:ln w="9525">
              <a:noFill/>
              <a:miter lim="800000"/>
              <a:headEnd/>
              <a:tailEnd/>
            </a:ln>
          </p:spPr>
        </p:pic>
        <p:pic>
          <p:nvPicPr>
            <p:cNvPr id="94" name="Picture 93" descr="https://upload.wikimedia.org/wikipedia/commons/thumb/d/d4/Monolignols_general.svg/520px-Monolignols_general.svg.png"/>
            <p:cNvPicPr/>
            <p:nvPr/>
          </p:nvPicPr>
          <p:blipFill>
            <a:blip r:embed="rId7" cstate="print"/>
            <a:srcRect l="13514" t="4762"/>
            <a:stretch>
              <a:fillRect/>
            </a:stretch>
          </p:blipFill>
          <p:spPr bwMode="auto">
            <a:xfrm>
              <a:off x="3203848" y="5733256"/>
              <a:ext cx="504056" cy="648072"/>
            </a:xfrm>
            <a:prstGeom prst="rect">
              <a:avLst/>
            </a:prstGeom>
            <a:solidFill>
              <a:schemeClr val="bg1"/>
            </a:solidFill>
            <a:ln w="9525">
              <a:solidFill>
                <a:srgbClr val="0000FF"/>
              </a:solidFill>
              <a:miter lim="800000"/>
              <a:headEnd/>
              <a:tailEnd/>
            </a:ln>
          </p:spPr>
        </p:pic>
      </p:grpSp>
      <p:pic>
        <p:nvPicPr>
          <p:cNvPr id="95" name="Picture 7" descr="IMG_2449"/>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6726299" y="3336461"/>
            <a:ext cx="2643266" cy="3650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 name="Picture 5"/>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6465867" y="24362176"/>
            <a:ext cx="8989949" cy="5958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5068332" y="25983100"/>
            <a:ext cx="4440792" cy="2762852"/>
          </a:xfrm>
          <a:prstGeom prst="rect">
            <a:avLst/>
          </a:prstGeom>
        </p:spPr>
        <p:txBody>
          <a:bodyPr wrap="none" lIns="84372" tIns="42186" rIns="84372" bIns="42186">
            <a:spAutoFit/>
          </a:bodyPr>
          <a:lstStyle/>
          <a:p>
            <a:r>
              <a:rPr lang="sk-SK" sz="2600" b="1" dirty="0" err="1">
                <a:solidFill>
                  <a:srgbClr val="000000"/>
                </a:solidFill>
              </a:rPr>
              <a:t>Anal</a:t>
            </a:r>
            <a:r>
              <a:rPr lang="en-US" sz="2600" b="1" dirty="0" err="1">
                <a:solidFill>
                  <a:srgbClr val="000000"/>
                </a:solidFill>
              </a:rPr>
              <a:t>ysis</a:t>
            </a:r>
            <a:r>
              <a:rPr lang="en-US" sz="2600" b="1" dirty="0">
                <a:solidFill>
                  <a:srgbClr val="000000"/>
                </a:solidFill>
              </a:rPr>
              <a:t> of</a:t>
            </a:r>
            <a:r>
              <a:rPr lang="sk-SK" sz="2600" b="1" dirty="0">
                <a:solidFill>
                  <a:srgbClr val="000000"/>
                </a:solidFill>
              </a:rPr>
              <a:t> 2x20 </a:t>
            </a:r>
            <a:r>
              <a:rPr lang="sk-SK" sz="2600" b="1" dirty="0" err="1">
                <a:solidFill>
                  <a:srgbClr val="000000"/>
                </a:solidFill>
              </a:rPr>
              <a:t>spe</a:t>
            </a:r>
            <a:r>
              <a:rPr lang="en-US" sz="2600" b="1" dirty="0" err="1">
                <a:solidFill>
                  <a:srgbClr val="000000"/>
                </a:solidFill>
              </a:rPr>
              <a:t>ctra</a:t>
            </a:r>
            <a:r>
              <a:rPr lang="sk-SK" sz="2600" b="1" dirty="0">
                <a:solidFill>
                  <a:srgbClr val="000000"/>
                </a:solidFill>
              </a:rPr>
              <a:t> </a:t>
            </a:r>
          </a:p>
          <a:p>
            <a:r>
              <a:rPr lang="en-US" sz="2600" b="1" dirty="0">
                <a:solidFill>
                  <a:srgbClr val="000000"/>
                </a:solidFill>
              </a:rPr>
              <a:t>in range</a:t>
            </a:r>
            <a:r>
              <a:rPr lang="sk-SK" sz="2600" b="1" dirty="0">
                <a:solidFill>
                  <a:srgbClr val="000000"/>
                </a:solidFill>
              </a:rPr>
              <a:t> 1 – 400 </a:t>
            </a:r>
          </a:p>
          <a:p>
            <a:endParaRPr lang="sk-SK" sz="1700" dirty="0">
              <a:solidFill>
                <a:srgbClr val="000000"/>
              </a:solidFill>
            </a:endParaRPr>
          </a:p>
          <a:p>
            <a:endParaRPr lang="sk-SK" sz="1700" dirty="0">
              <a:solidFill>
                <a:srgbClr val="000000"/>
              </a:solidFill>
            </a:endParaRPr>
          </a:p>
          <a:p>
            <a:r>
              <a:rPr lang="en-US" sz="2200" dirty="0">
                <a:solidFill>
                  <a:srgbClr val="000000"/>
                </a:solidFill>
              </a:rPr>
              <a:t>A (1-20) : pure phenol     </a:t>
            </a:r>
            <a:endParaRPr lang="sk-SK" sz="2200" dirty="0">
              <a:solidFill>
                <a:srgbClr val="000000"/>
              </a:solidFill>
            </a:endParaRPr>
          </a:p>
          <a:p>
            <a:endParaRPr lang="sk-SK" sz="2200" dirty="0">
              <a:solidFill>
                <a:srgbClr val="000000"/>
              </a:solidFill>
            </a:endParaRPr>
          </a:p>
          <a:p>
            <a:r>
              <a:rPr lang="en-US" sz="2200" dirty="0">
                <a:solidFill>
                  <a:srgbClr val="000000"/>
                </a:solidFill>
              </a:rPr>
              <a:t>B (21-40): phenol with  </a:t>
            </a:r>
          </a:p>
          <a:p>
            <a:r>
              <a:rPr lang="en-US" sz="2200" dirty="0">
                <a:solidFill>
                  <a:srgbClr val="000000"/>
                </a:solidFill>
              </a:rPr>
              <a:t>                 80% lignin replacement</a:t>
            </a:r>
            <a:endParaRPr lang="en-US" sz="2200" dirty="0"/>
          </a:p>
        </p:txBody>
      </p:sp>
      <p:sp>
        <p:nvSpPr>
          <p:cNvPr id="9" name="Right Arrow 8"/>
          <p:cNvSpPr/>
          <p:nvPr/>
        </p:nvSpPr>
        <p:spPr bwMode="auto">
          <a:xfrm>
            <a:off x="7997815" y="32708371"/>
            <a:ext cx="754726" cy="644678"/>
          </a:xfrm>
          <a:prstGeom prst="rightArrow">
            <a:avLst/>
          </a:prstGeom>
          <a:gradFill flip="none" rotWithShape="1">
            <a:gsLst>
              <a:gs pos="17000">
                <a:schemeClr val="accent1">
                  <a:shade val="30000"/>
                  <a:satMod val="115000"/>
                  <a:alpha val="29000"/>
                </a:schemeClr>
              </a:gs>
              <a:gs pos="85000">
                <a:schemeClr val="accent1">
                  <a:shade val="67500"/>
                  <a:satMod val="115000"/>
                </a:schemeClr>
              </a:gs>
              <a:gs pos="100000">
                <a:schemeClr val="accent1">
                  <a:shade val="100000"/>
                  <a:satMod val="115000"/>
                </a:schemeClr>
              </a:gs>
            </a:gsLst>
            <a:lin ang="10800000" scaled="1"/>
            <a:tileRect/>
          </a:gradFill>
          <a:ln w="9525" cap="flat" cmpd="sng" algn="ctr">
            <a:solidFill>
              <a:schemeClr val="tx1"/>
            </a:solidFill>
            <a:prstDash val="solid"/>
            <a:round/>
            <a:headEnd type="none" w="med" len="med"/>
            <a:tailEnd type="none" w="med" len="med"/>
          </a:ln>
          <a:effectLst/>
          <a:scene3d>
            <a:camera prst="orthographicFront">
              <a:rot lat="0" lon="0" rev="10799999"/>
            </a:camera>
            <a:lightRig rig="threePt" dir="t"/>
          </a:scene3d>
        </p:spPr>
        <p:txBody>
          <a:bodyPr vert="horz" wrap="square" lIns="84372" tIns="42186" rIns="84372" bIns="42186" numCol="1" rtlCol="0" anchor="t" anchorCtr="0" compatLnSpc="1">
            <a:prstTxWarp prst="textNoShape">
              <a:avLst/>
            </a:prstTxWarp>
          </a:bodyPr>
          <a:lstStyle/>
          <a:p>
            <a:pPr defTabSz="4174641"/>
            <a:endParaRPr lang="en-US"/>
          </a:p>
        </p:txBody>
      </p:sp>
      <p:sp>
        <p:nvSpPr>
          <p:cNvPr id="61" name="Right Arrow 60"/>
          <p:cNvSpPr/>
          <p:nvPr/>
        </p:nvSpPr>
        <p:spPr bwMode="auto">
          <a:xfrm>
            <a:off x="8049570" y="28277630"/>
            <a:ext cx="754726" cy="644678"/>
          </a:xfrm>
          <a:prstGeom prst="rightArrow">
            <a:avLst/>
          </a:prstGeom>
          <a:gradFill flip="none" rotWithShape="1">
            <a:gsLst>
              <a:gs pos="17000">
                <a:schemeClr val="accent1">
                  <a:shade val="30000"/>
                  <a:satMod val="115000"/>
                  <a:alpha val="29000"/>
                </a:schemeClr>
              </a:gs>
              <a:gs pos="85000">
                <a:schemeClr val="accent1">
                  <a:shade val="67500"/>
                  <a:satMod val="115000"/>
                </a:schemeClr>
              </a:gs>
              <a:gs pos="100000">
                <a:schemeClr val="accent1">
                  <a:shade val="100000"/>
                  <a:satMod val="115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84372" tIns="42186" rIns="84372" bIns="42186" numCol="1" rtlCol="0" anchor="t" anchorCtr="0" compatLnSpc="1">
            <a:prstTxWarp prst="textNoShape">
              <a:avLst/>
            </a:prstTxWarp>
          </a:bodyPr>
          <a:lstStyle/>
          <a:p>
            <a:pPr defTabSz="4174641"/>
            <a:endParaRPr lang="en-US"/>
          </a:p>
        </p:txBody>
      </p:sp>
      <p:pic>
        <p:nvPicPr>
          <p:cNvPr id="5"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65659" y="23442965"/>
            <a:ext cx="15121893" cy="130080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7" name="Text Box 28"/>
          <p:cNvSpPr txBox="1">
            <a:spLocks noChangeArrowheads="1"/>
          </p:cNvSpPr>
          <p:nvPr/>
        </p:nvSpPr>
        <p:spPr bwMode="auto">
          <a:xfrm>
            <a:off x="14651284" y="23729528"/>
            <a:ext cx="9620800" cy="8622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881" tIns="45940" rIns="91881" bIns="45940">
            <a:spAutoFit/>
          </a:bodyPr>
          <a:lstStyle>
            <a:lvl1pPr defTabSz="4114800" eaLnBrk="0" hangingPunct="0">
              <a:defRPr sz="3500">
                <a:solidFill>
                  <a:schemeClr val="tx1"/>
                </a:solidFill>
                <a:latin typeface="Arial" charset="0"/>
              </a:defRPr>
            </a:lvl1pPr>
            <a:lvl2pPr marL="742950" indent="-285750" defTabSz="4114800" eaLnBrk="0" hangingPunct="0">
              <a:defRPr sz="3500">
                <a:solidFill>
                  <a:schemeClr val="tx1"/>
                </a:solidFill>
                <a:latin typeface="Arial" charset="0"/>
              </a:defRPr>
            </a:lvl2pPr>
            <a:lvl3pPr marL="1143000" indent="-228600" defTabSz="4114800" eaLnBrk="0" hangingPunct="0">
              <a:defRPr sz="3500">
                <a:solidFill>
                  <a:schemeClr val="tx1"/>
                </a:solidFill>
                <a:latin typeface="Arial" charset="0"/>
              </a:defRPr>
            </a:lvl3pPr>
            <a:lvl4pPr marL="1600200" indent="-228600" defTabSz="4114800" eaLnBrk="0" hangingPunct="0">
              <a:defRPr sz="3500">
                <a:solidFill>
                  <a:schemeClr val="tx1"/>
                </a:solidFill>
                <a:latin typeface="Arial" charset="0"/>
              </a:defRPr>
            </a:lvl4pPr>
            <a:lvl5pPr marL="2057400" indent="-228600" defTabSz="4114800" eaLnBrk="0" hangingPunct="0">
              <a:defRPr sz="3500">
                <a:solidFill>
                  <a:schemeClr val="tx1"/>
                </a:solidFill>
                <a:latin typeface="Arial" charset="0"/>
              </a:defRPr>
            </a:lvl5pPr>
            <a:lvl6pPr marL="2514600" indent="-228600" defTabSz="4114800" eaLnBrk="0" fontAlgn="base" hangingPunct="0">
              <a:spcBef>
                <a:spcPct val="0"/>
              </a:spcBef>
              <a:spcAft>
                <a:spcPct val="0"/>
              </a:spcAft>
              <a:defRPr sz="3500">
                <a:solidFill>
                  <a:schemeClr val="tx1"/>
                </a:solidFill>
                <a:latin typeface="Arial" charset="0"/>
              </a:defRPr>
            </a:lvl6pPr>
            <a:lvl7pPr marL="2971800" indent="-228600" defTabSz="4114800" eaLnBrk="0" fontAlgn="base" hangingPunct="0">
              <a:spcBef>
                <a:spcPct val="0"/>
              </a:spcBef>
              <a:spcAft>
                <a:spcPct val="0"/>
              </a:spcAft>
              <a:defRPr sz="3500">
                <a:solidFill>
                  <a:schemeClr val="tx1"/>
                </a:solidFill>
                <a:latin typeface="Arial" charset="0"/>
              </a:defRPr>
            </a:lvl7pPr>
            <a:lvl8pPr marL="3429000" indent="-228600" defTabSz="4114800" eaLnBrk="0" fontAlgn="base" hangingPunct="0">
              <a:spcBef>
                <a:spcPct val="0"/>
              </a:spcBef>
              <a:spcAft>
                <a:spcPct val="0"/>
              </a:spcAft>
              <a:defRPr sz="3500">
                <a:solidFill>
                  <a:schemeClr val="tx1"/>
                </a:solidFill>
                <a:latin typeface="Arial" charset="0"/>
              </a:defRPr>
            </a:lvl8pPr>
            <a:lvl9pPr marL="3886200" indent="-228600" defTabSz="4114800" eaLnBrk="0" fontAlgn="base" hangingPunct="0">
              <a:spcBef>
                <a:spcPct val="0"/>
              </a:spcBef>
              <a:spcAft>
                <a:spcPct val="0"/>
              </a:spcAft>
              <a:defRPr sz="3500">
                <a:solidFill>
                  <a:schemeClr val="tx1"/>
                </a:solidFill>
                <a:latin typeface="Arial" charset="0"/>
              </a:defRPr>
            </a:lvl9pPr>
          </a:lstStyle>
          <a:p>
            <a:pPr algn="ctr" eaLnBrk="1" hangingPunct="1">
              <a:spcBef>
                <a:spcPct val="50000"/>
              </a:spcBef>
            </a:pPr>
            <a:r>
              <a:rPr lang="en-US" sz="5000" b="1" dirty="0">
                <a:solidFill>
                  <a:srgbClr val="FF3300"/>
                </a:solidFill>
                <a:latin typeface="+mj-lt"/>
              </a:rPr>
              <a:t>RESULTS</a:t>
            </a:r>
          </a:p>
        </p:txBody>
      </p:sp>
      <p:pic>
        <p:nvPicPr>
          <p:cNvPr id="1027" name="Picture 3"/>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39485" y="24734652"/>
            <a:ext cx="7575633" cy="565418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4"/>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829538" y="30732874"/>
            <a:ext cx="7705931" cy="55351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8602676" y="25454915"/>
            <a:ext cx="6890929" cy="8195108"/>
          </a:xfrm>
          <a:prstGeom prst="rect">
            <a:avLst/>
          </a:prstGeom>
          <a:noFill/>
        </p:spPr>
        <p:txBody>
          <a:bodyPr wrap="square" lIns="84372" tIns="42186" rIns="84372" bIns="42186" rtlCol="0">
            <a:spAutoFit/>
          </a:bodyPr>
          <a:lstStyle/>
          <a:p>
            <a:endParaRPr lang="sk-SK" sz="1700" dirty="0"/>
          </a:p>
          <a:p>
            <a:pPr marL="316394" indent="-316394">
              <a:buAutoNum type="arabicPeriod"/>
            </a:pPr>
            <a:r>
              <a:rPr lang="en-US" sz="3000" b="1" dirty="0"/>
              <a:t> Create</a:t>
            </a:r>
            <a:r>
              <a:rPr lang="en-US" sz="3000" dirty="0"/>
              <a:t> a "good" data set</a:t>
            </a:r>
            <a:r>
              <a:rPr lang="sk-SK" sz="3000" dirty="0"/>
              <a:t> </a:t>
            </a:r>
            <a:endParaRPr lang="en-US" sz="3000" dirty="0"/>
          </a:p>
          <a:p>
            <a:r>
              <a:rPr lang="en-US" sz="3000" dirty="0"/>
              <a:t>    (local maxima)</a:t>
            </a:r>
            <a:r>
              <a:rPr lang="sk-SK" sz="3000" dirty="0"/>
              <a:t> </a:t>
            </a:r>
            <a:endParaRPr lang="en-US" sz="3000" dirty="0"/>
          </a:p>
          <a:p>
            <a:endParaRPr lang="sk-SK" sz="3000" dirty="0"/>
          </a:p>
          <a:p>
            <a:r>
              <a:rPr lang="sk-SK" sz="3000" dirty="0"/>
              <a:t>2. </a:t>
            </a:r>
            <a:r>
              <a:rPr lang="sk-SK" sz="3000" b="1" dirty="0" err="1"/>
              <a:t>Adapt</a:t>
            </a:r>
            <a:r>
              <a:rPr lang="en-US" sz="3000" b="1" dirty="0" err="1"/>
              <a:t>ation</a:t>
            </a:r>
            <a:r>
              <a:rPr lang="en-US" sz="3000" b="1" dirty="0"/>
              <a:t> of</a:t>
            </a:r>
            <a:r>
              <a:rPr lang="sk-SK" sz="3000" dirty="0"/>
              <a:t> ML program </a:t>
            </a:r>
            <a:r>
              <a:rPr lang="sk-SK" sz="3000" b="1" dirty="0" err="1">
                <a:solidFill>
                  <a:srgbClr val="FF0000"/>
                </a:solidFill>
              </a:rPr>
              <a:t>k-means</a:t>
            </a:r>
            <a:r>
              <a:rPr lang="sk-SK" sz="3000" dirty="0"/>
              <a:t> </a:t>
            </a:r>
          </a:p>
          <a:p>
            <a:r>
              <a:rPr lang="en-US" sz="3000" dirty="0"/>
              <a:t>(fast clustering for large files)</a:t>
            </a:r>
          </a:p>
          <a:p>
            <a:endParaRPr lang="sk-SK" sz="3000" dirty="0"/>
          </a:p>
          <a:p>
            <a:r>
              <a:rPr lang="en-US" sz="3000" dirty="0"/>
              <a:t>The algorithm starts initial </a:t>
            </a:r>
          </a:p>
          <a:p>
            <a:r>
              <a:rPr lang="en-US" sz="3000" dirty="0"/>
              <a:t>estimate of clusters, </a:t>
            </a:r>
          </a:p>
          <a:p>
            <a:r>
              <a:rPr lang="en-US" sz="3000" dirty="0"/>
              <a:t>repeatedly </a:t>
            </a:r>
          </a:p>
          <a:p>
            <a:r>
              <a:rPr lang="en-US" sz="3000" dirty="0"/>
              <a:t>trying to move them to areas,</a:t>
            </a:r>
          </a:p>
          <a:p>
            <a:r>
              <a:rPr lang="en-US" sz="3000" dirty="0"/>
              <a:t>which are "dense" in the data, and the </a:t>
            </a:r>
            <a:r>
              <a:rPr lang="en-US" sz="3000" b="1" dirty="0"/>
              <a:t>"cost function" is MINIMIZED</a:t>
            </a:r>
            <a:r>
              <a:rPr lang="en-US" sz="3000" dirty="0"/>
              <a:t>.</a:t>
            </a:r>
            <a:endParaRPr lang="sk-SK" sz="3000" dirty="0"/>
          </a:p>
          <a:p>
            <a:r>
              <a:rPr lang="en-US" sz="3000" dirty="0"/>
              <a:t>The algorithm terminates when cluster class values remain unchanged between two consecutive iterations</a:t>
            </a:r>
          </a:p>
          <a:p>
            <a:endParaRPr lang="sk-SK" sz="3000" dirty="0"/>
          </a:p>
          <a:p>
            <a:r>
              <a:rPr lang="sk-SK" sz="3000" dirty="0"/>
              <a:t>3. </a:t>
            </a:r>
            <a:r>
              <a:rPr lang="en-US" sz="3000" b="1" dirty="0"/>
              <a:t>Global fit </a:t>
            </a:r>
            <a:r>
              <a:rPr lang="en-US" sz="3000" dirty="0"/>
              <a:t>around the peak of step 2</a:t>
            </a:r>
            <a:endParaRPr lang="sk-SK" sz="3000" dirty="0"/>
          </a:p>
        </p:txBody>
      </p:sp>
      <p:pic>
        <p:nvPicPr>
          <p:cNvPr id="10" name="Picture 5"/>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3575976" y="27990677"/>
            <a:ext cx="1866401" cy="1802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7" name="Text Box 28"/>
          <p:cNvSpPr txBox="1">
            <a:spLocks noChangeArrowheads="1"/>
          </p:cNvSpPr>
          <p:nvPr/>
        </p:nvSpPr>
        <p:spPr bwMode="auto">
          <a:xfrm>
            <a:off x="1266906" y="23729528"/>
            <a:ext cx="12925239" cy="8622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881" tIns="45940" rIns="91881" bIns="45940">
            <a:spAutoFit/>
          </a:bodyPr>
          <a:lstStyle>
            <a:lvl1pPr defTabSz="4114800" eaLnBrk="0" hangingPunct="0">
              <a:defRPr sz="3500">
                <a:solidFill>
                  <a:schemeClr val="tx1"/>
                </a:solidFill>
                <a:latin typeface="Arial" charset="0"/>
              </a:defRPr>
            </a:lvl1pPr>
            <a:lvl2pPr marL="742950" indent="-285750" defTabSz="4114800" eaLnBrk="0" hangingPunct="0">
              <a:defRPr sz="3500">
                <a:solidFill>
                  <a:schemeClr val="tx1"/>
                </a:solidFill>
                <a:latin typeface="Arial" charset="0"/>
              </a:defRPr>
            </a:lvl2pPr>
            <a:lvl3pPr marL="1143000" indent="-228600" defTabSz="4114800" eaLnBrk="0" hangingPunct="0">
              <a:defRPr sz="3500">
                <a:solidFill>
                  <a:schemeClr val="tx1"/>
                </a:solidFill>
                <a:latin typeface="Arial" charset="0"/>
              </a:defRPr>
            </a:lvl3pPr>
            <a:lvl4pPr marL="1600200" indent="-228600" defTabSz="4114800" eaLnBrk="0" hangingPunct="0">
              <a:defRPr sz="3500">
                <a:solidFill>
                  <a:schemeClr val="tx1"/>
                </a:solidFill>
                <a:latin typeface="Arial" charset="0"/>
              </a:defRPr>
            </a:lvl4pPr>
            <a:lvl5pPr marL="2057400" indent="-228600" defTabSz="4114800" eaLnBrk="0" hangingPunct="0">
              <a:defRPr sz="3500">
                <a:solidFill>
                  <a:schemeClr val="tx1"/>
                </a:solidFill>
                <a:latin typeface="Arial" charset="0"/>
              </a:defRPr>
            </a:lvl5pPr>
            <a:lvl6pPr marL="2514600" indent="-228600" defTabSz="4114800" eaLnBrk="0" fontAlgn="base" hangingPunct="0">
              <a:spcBef>
                <a:spcPct val="0"/>
              </a:spcBef>
              <a:spcAft>
                <a:spcPct val="0"/>
              </a:spcAft>
              <a:defRPr sz="3500">
                <a:solidFill>
                  <a:schemeClr val="tx1"/>
                </a:solidFill>
                <a:latin typeface="Arial" charset="0"/>
              </a:defRPr>
            </a:lvl6pPr>
            <a:lvl7pPr marL="2971800" indent="-228600" defTabSz="4114800" eaLnBrk="0" fontAlgn="base" hangingPunct="0">
              <a:spcBef>
                <a:spcPct val="0"/>
              </a:spcBef>
              <a:spcAft>
                <a:spcPct val="0"/>
              </a:spcAft>
              <a:defRPr sz="3500">
                <a:solidFill>
                  <a:schemeClr val="tx1"/>
                </a:solidFill>
                <a:latin typeface="Arial" charset="0"/>
              </a:defRPr>
            </a:lvl7pPr>
            <a:lvl8pPr marL="3429000" indent="-228600" defTabSz="4114800" eaLnBrk="0" fontAlgn="base" hangingPunct="0">
              <a:spcBef>
                <a:spcPct val="0"/>
              </a:spcBef>
              <a:spcAft>
                <a:spcPct val="0"/>
              </a:spcAft>
              <a:defRPr sz="3500">
                <a:solidFill>
                  <a:schemeClr val="tx1"/>
                </a:solidFill>
                <a:latin typeface="Arial" charset="0"/>
              </a:defRPr>
            </a:lvl8pPr>
            <a:lvl9pPr marL="3886200" indent="-228600" defTabSz="4114800" eaLnBrk="0" fontAlgn="base" hangingPunct="0">
              <a:spcBef>
                <a:spcPct val="0"/>
              </a:spcBef>
              <a:spcAft>
                <a:spcPct val="0"/>
              </a:spcAft>
              <a:defRPr sz="3500">
                <a:solidFill>
                  <a:schemeClr val="tx1"/>
                </a:solidFill>
                <a:latin typeface="Arial" charset="0"/>
              </a:defRPr>
            </a:lvl9pPr>
          </a:lstStyle>
          <a:p>
            <a:pPr algn="ctr" eaLnBrk="1" hangingPunct="1">
              <a:spcBef>
                <a:spcPct val="50000"/>
              </a:spcBef>
            </a:pPr>
            <a:r>
              <a:rPr lang="en-US" sz="5000" b="1" dirty="0">
                <a:solidFill>
                  <a:srgbClr val="FF3300"/>
                </a:solidFill>
                <a:latin typeface="+mj-lt"/>
              </a:rPr>
              <a:t>ML</a:t>
            </a:r>
            <a:r>
              <a:rPr lang="sk-SK" sz="5000" b="1" dirty="0">
                <a:solidFill>
                  <a:srgbClr val="FF3300"/>
                </a:solidFill>
                <a:latin typeface="+mj-lt"/>
              </a:rPr>
              <a:t> – </a:t>
            </a:r>
            <a:r>
              <a:rPr lang="en-US" sz="5000" b="1" dirty="0">
                <a:solidFill>
                  <a:srgbClr val="FF3300"/>
                </a:solidFill>
                <a:latin typeface="+mj-lt"/>
              </a:rPr>
              <a:t>ANALYSIS of </a:t>
            </a:r>
            <a:r>
              <a:rPr lang="sk-SK" sz="5000" b="1" dirty="0">
                <a:solidFill>
                  <a:srgbClr val="FF3300"/>
                </a:solidFill>
                <a:latin typeface="+mj-lt"/>
              </a:rPr>
              <a:t>SIMS </a:t>
            </a:r>
            <a:r>
              <a:rPr lang="sk-SK" sz="5000" b="1" dirty="0" err="1">
                <a:solidFill>
                  <a:srgbClr val="FF3300"/>
                </a:solidFill>
                <a:latin typeface="+mj-lt"/>
              </a:rPr>
              <a:t>Spe</a:t>
            </a:r>
            <a:r>
              <a:rPr lang="en-US" sz="5000" b="1" dirty="0" err="1">
                <a:solidFill>
                  <a:srgbClr val="FF3300"/>
                </a:solidFill>
                <a:latin typeface="+mj-lt"/>
              </a:rPr>
              <a:t>ctra</a:t>
            </a:r>
            <a:endParaRPr lang="en-US" sz="5000" b="1" dirty="0">
              <a:solidFill>
                <a:srgbClr val="FF3300"/>
              </a:solidFill>
              <a:latin typeface="+mj-lt"/>
            </a:endParaRPr>
          </a:p>
        </p:txBody>
      </p:sp>
      <p:sp>
        <p:nvSpPr>
          <p:cNvPr id="12" name="Rectangle 11"/>
          <p:cNvSpPr/>
          <p:nvPr/>
        </p:nvSpPr>
        <p:spPr>
          <a:xfrm>
            <a:off x="16129833" y="28570523"/>
            <a:ext cx="1288459" cy="366252"/>
          </a:xfrm>
          <a:prstGeom prst="rect">
            <a:avLst/>
          </a:prstGeom>
          <a:scene3d>
            <a:camera prst="orthographicFront">
              <a:rot lat="0" lon="0" rev="5400000"/>
            </a:camera>
            <a:lightRig rig="threePt" dir="t"/>
          </a:scene3d>
        </p:spPr>
        <p:txBody>
          <a:bodyPr wrap="none" lIns="84372" tIns="42186" rIns="84372" bIns="42186">
            <a:spAutoFit/>
          </a:bodyPr>
          <a:lstStyle/>
          <a:p>
            <a:pPr lvl="0"/>
            <a:r>
              <a:rPr lang="sk-SK" sz="1800" dirty="0">
                <a:solidFill>
                  <a:srgbClr val="000000"/>
                </a:solidFill>
              </a:rPr>
              <a:t>Intenzity B</a:t>
            </a:r>
            <a:endParaRPr lang="en-US" sz="1800" dirty="0">
              <a:solidFill>
                <a:srgbClr val="000000"/>
              </a:solidFill>
            </a:endParaRPr>
          </a:p>
        </p:txBody>
      </p:sp>
      <p:sp>
        <p:nvSpPr>
          <p:cNvPr id="71" name="Rectangle 70"/>
          <p:cNvSpPr/>
          <p:nvPr/>
        </p:nvSpPr>
        <p:spPr>
          <a:xfrm>
            <a:off x="21909614" y="31157743"/>
            <a:ext cx="1275234" cy="366252"/>
          </a:xfrm>
          <a:prstGeom prst="rect">
            <a:avLst/>
          </a:prstGeom>
          <a:scene3d>
            <a:camera prst="orthographicFront">
              <a:rot lat="0" lon="0" rev="5400000"/>
            </a:camera>
            <a:lightRig rig="threePt" dir="t"/>
          </a:scene3d>
        </p:spPr>
        <p:txBody>
          <a:bodyPr wrap="none" lIns="84372" tIns="42186" rIns="84372" bIns="42186">
            <a:spAutoFit/>
          </a:bodyPr>
          <a:lstStyle/>
          <a:p>
            <a:pPr lvl="0"/>
            <a:r>
              <a:rPr lang="sk-SK" sz="1800" dirty="0">
                <a:solidFill>
                  <a:srgbClr val="000000"/>
                </a:solidFill>
              </a:rPr>
              <a:t>Intenzity A</a:t>
            </a:r>
            <a:endParaRPr lang="en-US" sz="1800" dirty="0">
              <a:solidFill>
                <a:srgbClr val="000000"/>
              </a:solidFill>
            </a:endParaRPr>
          </a:p>
        </p:txBody>
      </p:sp>
      <p:sp>
        <p:nvSpPr>
          <p:cNvPr id="72" name="Rectangle 71"/>
          <p:cNvSpPr/>
          <p:nvPr/>
        </p:nvSpPr>
        <p:spPr>
          <a:xfrm>
            <a:off x="21965291" y="34687892"/>
            <a:ext cx="1288459" cy="366252"/>
          </a:xfrm>
          <a:prstGeom prst="rect">
            <a:avLst/>
          </a:prstGeom>
          <a:scene3d>
            <a:camera prst="orthographicFront">
              <a:rot lat="0" lon="0" rev="5400000"/>
            </a:camera>
            <a:lightRig rig="threePt" dir="t"/>
          </a:scene3d>
        </p:spPr>
        <p:txBody>
          <a:bodyPr wrap="none" lIns="84372" tIns="42186" rIns="84372" bIns="42186">
            <a:spAutoFit/>
          </a:bodyPr>
          <a:lstStyle/>
          <a:p>
            <a:pPr lvl="0"/>
            <a:r>
              <a:rPr lang="sk-SK" sz="1800" dirty="0">
                <a:solidFill>
                  <a:srgbClr val="000000"/>
                </a:solidFill>
              </a:rPr>
              <a:t>Intenzity B</a:t>
            </a:r>
            <a:endParaRPr lang="en-US" sz="1800" dirty="0">
              <a:solidFill>
                <a:srgbClr val="000000"/>
              </a:solidFill>
            </a:endParaRPr>
          </a:p>
        </p:txBody>
      </p:sp>
      <p:graphicFrame>
        <p:nvGraphicFramePr>
          <p:cNvPr id="73" name="Table 72"/>
          <p:cNvGraphicFramePr>
            <a:graphicFrameLocks noGrp="1"/>
          </p:cNvGraphicFramePr>
          <p:nvPr>
            <p:extLst>
              <p:ext uri="{D42A27DB-BD31-4B8C-83A1-F6EECF244321}">
                <p14:modId xmlns:p14="http://schemas.microsoft.com/office/powerpoint/2010/main" xmlns="" val="2330569001"/>
              </p:ext>
            </p:extLst>
          </p:nvPr>
        </p:nvGraphicFramePr>
        <p:xfrm>
          <a:off x="16869108" y="31522060"/>
          <a:ext cx="5258991" cy="3940252"/>
        </p:xfrm>
        <a:graphic>
          <a:graphicData uri="http://schemas.openxmlformats.org/drawingml/2006/table">
            <a:tbl>
              <a:tblPr firstRow="1" bandRow="1"/>
              <a:tblGrid>
                <a:gridCol w="1752997"/>
                <a:gridCol w="1752997"/>
                <a:gridCol w="1752997"/>
              </a:tblGrid>
              <a:tr h="940922">
                <a:tc>
                  <a:txBody>
                    <a:bodyPr/>
                    <a:lstStyle>
                      <a:lvl1pPr marL="0" algn="l" defTabSz="914400" rtl="0" eaLnBrk="1" latinLnBrk="0" hangingPunct="1">
                        <a:defRPr sz="1800" b="1" kern="1200">
                          <a:solidFill>
                            <a:schemeClr val="lt1"/>
                          </a:solidFill>
                          <a:latin typeface="Arial"/>
                          <a:ea typeface="Arial"/>
                          <a:cs typeface="Arial"/>
                        </a:defRPr>
                      </a:lvl1pPr>
                      <a:lvl2pPr marL="457200" algn="l" defTabSz="914400" rtl="0" eaLnBrk="1" latinLnBrk="0" hangingPunct="1">
                        <a:defRPr sz="1800" b="1" kern="1200">
                          <a:solidFill>
                            <a:schemeClr val="lt1"/>
                          </a:solidFill>
                          <a:latin typeface="Arial"/>
                          <a:ea typeface="Arial"/>
                          <a:cs typeface="Arial"/>
                        </a:defRPr>
                      </a:lvl2pPr>
                      <a:lvl3pPr marL="914400" algn="l" defTabSz="914400" rtl="0" eaLnBrk="1" latinLnBrk="0" hangingPunct="1">
                        <a:defRPr sz="1800" b="1" kern="1200">
                          <a:solidFill>
                            <a:schemeClr val="lt1"/>
                          </a:solidFill>
                          <a:latin typeface="Arial"/>
                          <a:ea typeface="Arial"/>
                          <a:cs typeface="Arial"/>
                        </a:defRPr>
                      </a:lvl3pPr>
                      <a:lvl4pPr marL="1371600" algn="l" defTabSz="914400" rtl="0" eaLnBrk="1" latinLnBrk="0" hangingPunct="1">
                        <a:defRPr sz="1800" b="1" kern="1200">
                          <a:solidFill>
                            <a:schemeClr val="lt1"/>
                          </a:solidFill>
                          <a:latin typeface="Arial"/>
                          <a:ea typeface="Arial"/>
                          <a:cs typeface="Arial"/>
                        </a:defRPr>
                      </a:lvl4pPr>
                      <a:lvl5pPr marL="1828800" algn="l" defTabSz="914400" rtl="0" eaLnBrk="1" latinLnBrk="0" hangingPunct="1">
                        <a:defRPr sz="1800" b="1" kern="1200">
                          <a:solidFill>
                            <a:schemeClr val="lt1"/>
                          </a:solidFill>
                          <a:latin typeface="Arial"/>
                          <a:ea typeface="Arial"/>
                          <a:cs typeface="Arial"/>
                        </a:defRPr>
                      </a:lvl5pPr>
                      <a:lvl6pPr marL="2286000" algn="l" defTabSz="914400" rtl="0" eaLnBrk="1" latinLnBrk="0" hangingPunct="1">
                        <a:defRPr sz="1800" b="1" kern="1200">
                          <a:solidFill>
                            <a:schemeClr val="lt1"/>
                          </a:solidFill>
                          <a:latin typeface="Arial"/>
                          <a:ea typeface="Arial"/>
                          <a:cs typeface="Arial"/>
                        </a:defRPr>
                      </a:lvl6pPr>
                      <a:lvl7pPr marL="2743200" algn="l" defTabSz="914400" rtl="0" eaLnBrk="1" latinLnBrk="0" hangingPunct="1">
                        <a:defRPr sz="1800" b="1" kern="1200">
                          <a:solidFill>
                            <a:schemeClr val="lt1"/>
                          </a:solidFill>
                          <a:latin typeface="Arial"/>
                          <a:ea typeface="Arial"/>
                          <a:cs typeface="Arial"/>
                        </a:defRPr>
                      </a:lvl7pPr>
                      <a:lvl8pPr marL="3200400" algn="l" defTabSz="914400" rtl="0" eaLnBrk="1" latinLnBrk="0" hangingPunct="1">
                        <a:defRPr sz="1800" b="1" kern="1200">
                          <a:solidFill>
                            <a:schemeClr val="lt1"/>
                          </a:solidFill>
                          <a:latin typeface="Arial"/>
                          <a:ea typeface="Arial"/>
                          <a:cs typeface="Arial"/>
                        </a:defRPr>
                      </a:lvl8pPr>
                      <a:lvl9pPr marL="3657600" algn="l" defTabSz="914400" rtl="0" eaLnBrk="1" latinLnBrk="0" hangingPunct="1">
                        <a:defRPr sz="1800" b="1" kern="1200">
                          <a:solidFill>
                            <a:schemeClr val="lt1"/>
                          </a:solidFill>
                          <a:latin typeface="Arial"/>
                          <a:ea typeface="Arial"/>
                          <a:cs typeface="Arial"/>
                        </a:defRPr>
                      </a:lvl9pPr>
                    </a:lstStyle>
                    <a:p>
                      <a:r>
                        <a:rPr lang="sk-SK" sz="2200" dirty="0" err="1" smtClean="0"/>
                        <a:t>k-Means</a:t>
                      </a:r>
                      <a:endParaRPr lang="en-US" sz="2200" dirty="0"/>
                    </a:p>
                  </a:txBody>
                  <a:tcPr marL="85343" marR="85343" marT="41851" marB="41851">
                    <a:lnL w="12700" cmpd="sng">
                      <a:solidFill>
                        <a:srgbClr val="14C0EB"/>
                      </a:solidFill>
                    </a:lnL>
                    <a:lnR w="12700" cmpd="sng">
                      <a:solidFill>
                        <a:srgbClr val="14C0EB"/>
                      </a:solidFill>
                    </a:lnR>
                    <a:lnT w="12700" cmpd="sng">
                      <a:solidFill>
                        <a:srgbClr val="14C0EB"/>
                      </a:solidFill>
                    </a:lnT>
                    <a:lnB w="38100" cmpd="sng">
                      <a:solidFill>
                        <a:srgbClr val="14C0EB"/>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ea typeface="Arial"/>
                          <a:cs typeface="Arial"/>
                        </a:defRPr>
                      </a:lvl1pPr>
                      <a:lvl2pPr marL="457200" algn="l" defTabSz="914400" rtl="0" eaLnBrk="1" latinLnBrk="0" hangingPunct="1">
                        <a:defRPr sz="1800" b="1" kern="1200">
                          <a:solidFill>
                            <a:schemeClr val="lt1"/>
                          </a:solidFill>
                          <a:latin typeface="Arial"/>
                          <a:ea typeface="Arial"/>
                          <a:cs typeface="Arial"/>
                        </a:defRPr>
                      </a:lvl2pPr>
                      <a:lvl3pPr marL="914400" algn="l" defTabSz="914400" rtl="0" eaLnBrk="1" latinLnBrk="0" hangingPunct="1">
                        <a:defRPr sz="1800" b="1" kern="1200">
                          <a:solidFill>
                            <a:schemeClr val="lt1"/>
                          </a:solidFill>
                          <a:latin typeface="Arial"/>
                          <a:ea typeface="Arial"/>
                          <a:cs typeface="Arial"/>
                        </a:defRPr>
                      </a:lvl3pPr>
                      <a:lvl4pPr marL="1371600" algn="l" defTabSz="914400" rtl="0" eaLnBrk="1" latinLnBrk="0" hangingPunct="1">
                        <a:defRPr sz="1800" b="1" kern="1200">
                          <a:solidFill>
                            <a:schemeClr val="lt1"/>
                          </a:solidFill>
                          <a:latin typeface="Arial"/>
                          <a:ea typeface="Arial"/>
                          <a:cs typeface="Arial"/>
                        </a:defRPr>
                      </a:lvl4pPr>
                      <a:lvl5pPr marL="1828800" algn="l" defTabSz="914400" rtl="0" eaLnBrk="1" latinLnBrk="0" hangingPunct="1">
                        <a:defRPr sz="1800" b="1" kern="1200">
                          <a:solidFill>
                            <a:schemeClr val="lt1"/>
                          </a:solidFill>
                          <a:latin typeface="Arial"/>
                          <a:ea typeface="Arial"/>
                          <a:cs typeface="Arial"/>
                        </a:defRPr>
                      </a:lvl5pPr>
                      <a:lvl6pPr marL="2286000" algn="l" defTabSz="914400" rtl="0" eaLnBrk="1" latinLnBrk="0" hangingPunct="1">
                        <a:defRPr sz="1800" b="1" kern="1200">
                          <a:solidFill>
                            <a:schemeClr val="lt1"/>
                          </a:solidFill>
                          <a:latin typeface="Arial"/>
                          <a:ea typeface="Arial"/>
                          <a:cs typeface="Arial"/>
                        </a:defRPr>
                      </a:lvl6pPr>
                      <a:lvl7pPr marL="2743200" algn="l" defTabSz="914400" rtl="0" eaLnBrk="1" latinLnBrk="0" hangingPunct="1">
                        <a:defRPr sz="1800" b="1" kern="1200">
                          <a:solidFill>
                            <a:schemeClr val="lt1"/>
                          </a:solidFill>
                          <a:latin typeface="Arial"/>
                          <a:ea typeface="Arial"/>
                          <a:cs typeface="Arial"/>
                        </a:defRPr>
                      </a:lvl7pPr>
                      <a:lvl8pPr marL="3200400" algn="l" defTabSz="914400" rtl="0" eaLnBrk="1" latinLnBrk="0" hangingPunct="1">
                        <a:defRPr sz="1800" b="1" kern="1200">
                          <a:solidFill>
                            <a:schemeClr val="lt1"/>
                          </a:solidFill>
                          <a:latin typeface="Arial"/>
                          <a:ea typeface="Arial"/>
                          <a:cs typeface="Arial"/>
                        </a:defRPr>
                      </a:lvl8pPr>
                      <a:lvl9pPr marL="3657600" algn="l" defTabSz="914400" rtl="0" eaLnBrk="1" latinLnBrk="0" hangingPunct="1">
                        <a:defRPr sz="1800" b="1" kern="1200">
                          <a:solidFill>
                            <a:schemeClr val="lt1"/>
                          </a:solidFill>
                          <a:latin typeface="Arial"/>
                          <a:ea typeface="Arial"/>
                          <a:cs typeface="Arial"/>
                        </a:defRPr>
                      </a:lvl9pPr>
                    </a:lstStyle>
                    <a:p>
                      <a:pPr algn="ctr"/>
                      <a:r>
                        <a:rPr lang="sk-SK" sz="2200" dirty="0" err="1" smtClean="0"/>
                        <a:t>Identi</a:t>
                      </a:r>
                      <a:r>
                        <a:rPr lang="en-US" sz="2200" dirty="0" err="1" smtClean="0"/>
                        <a:t>fied</a:t>
                      </a:r>
                      <a:endParaRPr lang="en-US" sz="2200" dirty="0"/>
                    </a:p>
                  </a:txBody>
                  <a:tcPr marL="85343" marR="85343" marT="41851" marB="41851">
                    <a:lnL w="12700" cmpd="sng">
                      <a:solidFill>
                        <a:srgbClr val="14C0EB"/>
                      </a:solidFill>
                    </a:lnL>
                    <a:lnR w="12700" cmpd="sng">
                      <a:solidFill>
                        <a:srgbClr val="14C0EB"/>
                      </a:solidFill>
                    </a:lnR>
                    <a:lnT w="12700" cmpd="sng">
                      <a:solidFill>
                        <a:srgbClr val="14C0EB"/>
                      </a:solidFill>
                    </a:lnT>
                    <a:lnB w="38100" cmpd="sng">
                      <a:solidFill>
                        <a:srgbClr val="14C0EB"/>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ea typeface="Arial"/>
                          <a:cs typeface="Arial"/>
                        </a:defRPr>
                      </a:lvl1pPr>
                      <a:lvl2pPr marL="457200" algn="l" defTabSz="914400" rtl="0" eaLnBrk="1" latinLnBrk="0" hangingPunct="1">
                        <a:defRPr sz="1800" b="1" kern="1200">
                          <a:solidFill>
                            <a:schemeClr val="lt1"/>
                          </a:solidFill>
                          <a:latin typeface="Arial"/>
                          <a:ea typeface="Arial"/>
                          <a:cs typeface="Arial"/>
                        </a:defRPr>
                      </a:lvl2pPr>
                      <a:lvl3pPr marL="914400" algn="l" defTabSz="914400" rtl="0" eaLnBrk="1" latinLnBrk="0" hangingPunct="1">
                        <a:defRPr sz="1800" b="1" kern="1200">
                          <a:solidFill>
                            <a:schemeClr val="lt1"/>
                          </a:solidFill>
                          <a:latin typeface="Arial"/>
                          <a:ea typeface="Arial"/>
                          <a:cs typeface="Arial"/>
                        </a:defRPr>
                      </a:lvl3pPr>
                      <a:lvl4pPr marL="1371600" algn="l" defTabSz="914400" rtl="0" eaLnBrk="1" latinLnBrk="0" hangingPunct="1">
                        <a:defRPr sz="1800" b="1" kern="1200">
                          <a:solidFill>
                            <a:schemeClr val="lt1"/>
                          </a:solidFill>
                          <a:latin typeface="Arial"/>
                          <a:ea typeface="Arial"/>
                          <a:cs typeface="Arial"/>
                        </a:defRPr>
                      </a:lvl4pPr>
                      <a:lvl5pPr marL="1828800" algn="l" defTabSz="914400" rtl="0" eaLnBrk="1" latinLnBrk="0" hangingPunct="1">
                        <a:defRPr sz="1800" b="1" kern="1200">
                          <a:solidFill>
                            <a:schemeClr val="lt1"/>
                          </a:solidFill>
                          <a:latin typeface="Arial"/>
                          <a:ea typeface="Arial"/>
                          <a:cs typeface="Arial"/>
                        </a:defRPr>
                      </a:lvl5pPr>
                      <a:lvl6pPr marL="2286000" algn="l" defTabSz="914400" rtl="0" eaLnBrk="1" latinLnBrk="0" hangingPunct="1">
                        <a:defRPr sz="1800" b="1" kern="1200">
                          <a:solidFill>
                            <a:schemeClr val="lt1"/>
                          </a:solidFill>
                          <a:latin typeface="Arial"/>
                          <a:ea typeface="Arial"/>
                          <a:cs typeface="Arial"/>
                        </a:defRPr>
                      </a:lvl6pPr>
                      <a:lvl7pPr marL="2743200" algn="l" defTabSz="914400" rtl="0" eaLnBrk="1" latinLnBrk="0" hangingPunct="1">
                        <a:defRPr sz="1800" b="1" kern="1200">
                          <a:solidFill>
                            <a:schemeClr val="lt1"/>
                          </a:solidFill>
                          <a:latin typeface="Arial"/>
                          <a:ea typeface="Arial"/>
                          <a:cs typeface="Arial"/>
                        </a:defRPr>
                      </a:lvl7pPr>
                      <a:lvl8pPr marL="3200400" algn="l" defTabSz="914400" rtl="0" eaLnBrk="1" latinLnBrk="0" hangingPunct="1">
                        <a:defRPr sz="1800" b="1" kern="1200">
                          <a:solidFill>
                            <a:schemeClr val="lt1"/>
                          </a:solidFill>
                          <a:latin typeface="Arial"/>
                          <a:ea typeface="Arial"/>
                          <a:cs typeface="Arial"/>
                        </a:defRPr>
                      </a:lvl8pPr>
                      <a:lvl9pPr marL="3657600" algn="l" defTabSz="914400" rtl="0" eaLnBrk="1" latinLnBrk="0" hangingPunct="1">
                        <a:defRPr sz="1800" b="1" kern="1200">
                          <a:solidFill>
                            <a:schemeClr val="lt1"/>
                          </a:solidFill>
                          <a:latin typeface="Arial"/>
                          <a:ea typeface="Arial"/>
                          <a:cs typeface="Arial"/>
                        </a:defRPr>
                      </a:lvl9pPr>
                    </a:lstStyle>
                    <a:p>
                      <a:r>
                        <a:rPr lang="sk-SK" sz="2200" dirty="0" err="1" smtClean="0"/>
                        <a:t>Glob.fit</a:t>
                      </a:r>
                      <a:endParaRPr lang="en-US" sz="2200" dirty="0"/>
                    </a:p>
                  </a:txBody>
                  <a:tcPr marL="85343" marR="85343" marT="41851" marB="41851">
                    <a:lnL w="12700" cmpd="sng">
                      <a:solidFill>
                        <a:srgbClr val="14C0EB"/>
                      </a:solidFill>
                    </a:lnL>
                    <a:lnR w="12700" cmpd="sng">
                      <a:solidFill>
                        <a:srgbClr val="14C0EB"/>
                      </a:solidFill>
                    </a:lnR>
                    <a:lnT w="12700" cmpd="sng">
                      <a:solidFill>
                        <a:srgbClr val="14C0EB"/>
                      </a:solidFill>
                    </a:lnT>
                    <a:lnB w="38100" cmpd="sng">
                      <a:solidFill>
                        <a:srgbClr val="14C0EB"/>
                      </a:solidFill>
                    </a:lnB>
                    <a:lnTlToBr w="12700" cmpd="sng">
                      <a:noFill/>
                      <a:prstDash val="solid"/>
                    </a:lnTlToBr>
                    <a:lnBlToTr w="12700" cmpd="sng">
                      <a:noFill/>
                      <a:prstDash val="solid"/>
                    </a:lnBlToTr>
                    <a:solidFill>
                      <a:srgbClr val="FFFFFF"/>
                    </a:solidFill>
                  </a:tcPr>
                </a:tc>
              </a:tr>
              <a:tr h="599866">
                <a:tc>
                  <a:txBody>
                    <a:bodyPr/>
                    <a:lstStyle>
                      <a:lvl1pPr marL="0" algn="l" defTabSz="914400" rtl="0" eaLnBrk="1" latinLnBrk="0" hangingPunct="1">
                        <a:defRPr sz="1800" kern="1200">
                          <a:solidFill>
                            <a:schemeClr val="dk1"/>
                          </a:solidFill>
                          <a:latin typeface="Arial"/>
                          <a:ea typeface="Arial"/>
                          <a:cs typeface="Arial"/>
                        </a:defRPr>
                      </a:lvl1pPr>
                      <a:lvl2pPr marL="457200" algn="l" defTabSz="914400" rtl="0" eaLnBrk="1" latinLnBrk="0" hangingPunct="1">
                        <a:defRPr sz="1800" kern="1200">
                          <a:solidFill>
                            <a:schemeClr val="dk1"/>
                          </a:solidFill>
                          <a:latin typeface="Arial"/>
                          <a:ea typeface="Arial"/>
                          <a:cs typeface="Arial"/>
                        </a:defRPr>
                      </a:lvl2pPr>
                      <a:lvl3pPr marL="914400" algn="l" defTabSz="914400" rtl="0" eaLnBrk="1" latinLnBrk="0" hangingPunct="1">
                        <a:defRPr sz="1800" kern="1200">
                          <a:solidFill>
                            <a:schemeClr val="dk1"/>
                          </a:solidFill>
                          <a:latin typeface="Arial"/>
                          <a:ea typeface="Arial"/>
                          <a:cs typeface="Arial"/>
                        </a:defRPr>
                      </a:lvl3pPr>
                      <a:lvl4pPr marL="1371600" algn="l" defTabSz="914400" rtl="0" eaLnBrk="1" latinLnBrk="0" hangingPunct="1">
                        <a:defRPr sz="1800" kern="1200">
                          <a:solidFill>
                            <a:schemeClr val="dk1"/>
                          </a:solidFill>
                          <a:latin typeface="Arial"/>
                          <a:ea typeface="Arial"/>
                          <a:cs typeface="Arial"/>
                        </a:defRPr>
                      </a:lvl4pPr>
                      <a:lvl5pPr marL="1828800" algn="l" defTabSz="914400" rtl="0" eaLnBrk="1" latinLnBrk="0" hangingPunct="1">
                        <a:defRPr sz="1800" kern="1200">
                          <a:solidFill>
                            <a:schemeClr val="dk1"/>
                          </a:solidFill>
                          <a:latin typeface="Arial"/>
                          <a:ea typeface="Arial"/>
                          <a:cs typeface="Arial"/>
                        </a:defRPr>
                      </a:lvl5pPr>
                      <a:lvl6pPr marL="2286000" algn="l" defTabSz="914400" rtl="0" eaLnBrk="1" latinLnBrk="0" hangingPunct="1">
                        <a:defRPr sz="1800" kern="1200">
                          <a:solidFill>
                            <a:schemeClr val="dk1"/>
                          </a:solidFill>
                          <a:latin typeface="Arial"/>
                          <a:ea typeface="Arial"/>
                          <a:cs typeface="Arial"/>
                        </a:defRPr>
                      </a:lvl6pPr>
                      <a:lvl7pPr marL="2743200" algn="l" defTabSz="914400" rtl="0" eaLnBrk="1" latinLnBrk="0" hangingPunct="1">
                        <a:defRPr sz="1800" kern="1200">
                          <a:solidFill>
                            <a:schemeClr val="dk1"/>
                          </a:solidFill>
                          <a:latin typeface="Arial"/>
                          <a:ea typeface="Arial"/>
                          <a:cs typeface="Arial"/>
                        </a:defRPr>
                      </a:lvl7pPr>
                      <a:lvl8pPr marL="3200400" algn="l" defTabSz="914400" rtl="0" eaLnBrk="1" latinLnBrk="0" hangingPunct="1">
                        <a:defRPr sz="1800" kern="1200">
                          <a:solidFill>
                            <a:schemeClr val="dk1"/>
                          </a:solidFill>
                          <a:latin typeface="Arial"/>
                          <a:ea typeface="Arial"/>
                          <a:cs typeface="Arial"/>
                        </a:defRPr>
                      </a:lvl8pPr>
                      <a:lvl9pPr marL="3657600" algn="l" defTabSz="914400" rtl="0" eaLnBrk="1" latinLnBrk="0" hangingPunct="1">
                        <a:defRPr sz="1800" kern="1200">
                          <a:solidFill>
                            <a:schemeClr val="dk1"/>
                          </a:solidFill>
                          <a:latin typeface="Arial"/>
                          <a:ea typeface="Arial"/>
                          <a:cs typeface="Arial"/>
                        </a:defRPr>
                      </a:lvl9pPr>
                    </a:lstStyle>
                    <a:p>
                      <a:r>
                        <a:rPr lang="en-US" sz="2200" dirty="0" smtClean="0"/>
                        <a:t>41,05</a:t>
                      </a:r>
                      <a:endParaRPr lang="en-US" sz="2200" dirty="0"/>
                    </a:p>
                  </a:txBody>
                  <a:tcPr marL="85343" marR="85343" marT="41851" marB="41851">
                    <a:lnL w="12700" cmpd="sng">
                      <a:solidFill>
                        <a:srgbClr val="14C0EB"/>
                      </a:solidFill>
                    </a:lnL>
                    <a:lnR w="12700" cmpd="sng">
                      <a:solidFill>
                        <a:srgbClr val="14C0EB"/>
                      </a:solidFill>
                    </a:lnR>
                    <a:lnT w="38100" cmpd="sng">
                      <a:solidFill>
                        <a:srgbClr val="14C0EB"/>
                      </a:solidFill>
                    </a:lnT>
                    <a:lnB w="12700" cmpd="sng">
                      <a:solidFill>
                        <a:srgbClr val="14C0EB"/>
                      </a:solidFill>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ea typeface="Arial"/>
                          <a:cs typeface="Arial"/>
                        </a:defRPr>
                      </a:lvl1pPr>
                      <a:lvl2pPr marL="457200" algn="l" defTabSz="914400" rtl="0" eaLnBrk="1" latinLnBrk="0" hangingPunct="1">
                        <a:defRPr sz="1800" kern="1200">
                          <a:solidFill>
                            <a:schemeClr val="dk1"/>
                          </a:solidFill>
                          <a:latin typeface="Arial"/>
                          <a:ea typeface="Arial"/>
                          <a:cs typeface="Arial"/>
                        </a:defRPr>
                      </a:lvl2pPr>
                      <a:lvl3pPr marL="914400" algn="l" defTabSz="914400" rtl="0" eaLnBrk="1" latinLnBrk="0" hangingPunct="1">
                        <a:defRPr sz="1800" kern="1200">
                          <a:solidFill>
                            <a:schemeClr val="dk1"/>
                          </a:solidFill>
                          <a:latin typeface="Arial"/>
                          <a:ea typeface="Arial"/>
                          <a:cs typeface="Arial"/>
                        </a:defRPr>
                      </a:lvl3pPr>
                      <a:lvl4pPr marL="1371600" algn="l" defTabSz="914400" rtl="0" eaLnBrk="1" latinLnBrk="0" hangingPunct="1">
                        <a:defRPr sz="1800" kern="1200">
                          <a:solidFill>
                            <a:schemeClr val="dk1"/>
                          </a:solidFill>
                          <a:latin typeface="Arial"/>
                          <a:ea typeface="Arial"/>
                          <a:cs typeface="Arial"/>
                        </a:defRPr>
                      </a:lvl4pPr>
                      <a:lvl5pPr marL="1828800" algn="l" defTabSz="914400" rtl="0" eaLnBrk="1" latinLnBrk="0" hangingPunct="1">
                        <a:defRPr sz="1800" kern="1200">
                          <a:solidFill>
                            <a:schemeClr val="dk1"/>
                          </a:solidFill>
                          <a:latin typeface="Arial"/>
                          <a:ea typeface="Arial"/>
                          <a:cs typeface="Arial"/>
                        </a:defRPr>
                      </a:lvl5pPr>
                      <a:lvl6pPr marL="2286000" algn="l" defTabSz="914400" rtl="0" eaLnBrk="1" latinLnBrk="0" hangingPunct="1">
                        <a:defRPr sz="1800" kern="1200">
                          <a:solidFill>
                            <a:schemeClr val="dk1"/>
                          </a:solidFill>
                          <a:latin typeface="Arial"/>
                          <a:ea typeface="Arial"/>
                          <a:cs typeface="Arial"/>
                        </a:defRPr>
                      </a:lvl6pPr>
                      <a:lvl7pPr marL="2743200" algn="l" defTabSz="914400" rtl="0" eaLnBrk="1" latinLnBrk="0" hangingPunct="1">
                        <a:defRPr sz="1800" kern="1200">
                          <a:solidFill>
                            <a:schemeClr val="dk1"/>
                          </a:solidFill>
                          <a:latin typeface="Arial"/>
                          <a:ea typeface="Arial"/>
                          <a:cs typeface="Arial"/>
                        </a:defRPr>
                      </a:lvl7pPr>
                      <a:lvl8pPr marL="3200400" algn="l" defTabSz="914400" rtl="0" eaLnBrk="1" latinLnBrk="0" hangingPunct="1">
                        <a:defRPr sz="1800" kern="1200">
                          <a:solidFill>
                            <a:schemeClr val="dk1"/>
                          </a:solidFill>
                          <a:latin typeface="Arial"/>
                          <a:ea typeface="Arial"/>
                          <a:cs typeface="Arial"/>
                        </a:defRPr>
                      </a:lvl8pPr>
                      <a:lvl9pPr marL="3657600" algn="l" defTabSz="914400" rtl="0" eaLnBrk="1" latinLnBrk="0" hangingPunct="1">
                        <a:defRPr sz="1800" kern="1200">
                          <a:solidFill>
                            <a:schemeClr val="dk1"/>
                          </a:solidFill>
                          <a:latin typeface="Arial"/>
                          <a:ea typeface="Arial"/>
                          <a:cs typeface="Arial"/>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lang="en-US" sz="2200" dirty="0" smtClean="0"/>
                        <a:t>C</a:t>
                      </a:r>
                      <a:r>
                        <a:rPr lang="en-US" sz="2200" baseline="-25000" dirty="0" smtClean="0"/>
                        <a:t>3</a:t>
                      </a:r>
                      <a:r>
                        <a:rPr lang="en-US" sz="2200" dirty="0" smtClean="0"/>
                        <a:t>H</a:t>
                      </a:r>
                      <a:r>
                        <a:rPr lang="en-US" sz="2200" baseline="-25000" dirty="0" smtClean="0"/>
                        <a:t>5</a:t>
                      </a:r>
                    </a:p>
                  </a:txBody>
                  <a:tcPr marL="85343" marR="85343" marT="41851" marB="41851">
                    <a:lnL w="12700" cmpd="sng">
                      <a:solidFill>
                        <a:srgbClr val="14C0EB"/>
                      </a:solidFill>
                    </a:lnL>
                    <a:lnR w="12700" cmpd="sng">
                      <a:solidFill>
                        <a:srgbClr val="14C0EB"/>
                      </a:solidFill>
                    </a:lnR>
                    <a:lnT w="38100" cmpd="sng">
                      <a:solidFill>
                        <a:srgbClr val="14C0EB"/>
                      </a:solidFill>
                    </a:lnT>
                    <a:lnB w="12700" cmpd="sng">
                      <a:solidFill>
                        <a:srgbClr val="14C0EB"/>
                      </a:solidFill>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ea typeface="Arial"/>
                          <a:cs typeface="Arial"/>
                        </a:defRPr>
                      </a:lvl1pPr>
                      <a:lvl2pPr marL="457200" algn="l" defTabSz="914400" rtl="0" eaLnBrk="1" latinLnBrk="0" hangingPunct="1">
                        <a:defRPr sz="1800" kern="1200">
                          <a:solidFill>
                            <a:schemeClr val="dk1"/>
                          </a:solidFill>
                          <a:latin typeface="Arial"/>
                          <a:ea typeface="Arial"/>
                          <a:cs typeface="Arial"/>
                        </a:defRPr>
                      </a:lvl2pPr>
                      <a:lvl3pPr marL="914400" algn="l" defTabSz="914400" rtl="0" eaLnBrk="1" latinLnBrk="0" hangingPunct="1">
                        <a:defRPr sz="1800" kern="1200">
                          <a:solidFill>
                            <a:schemeClr val="dk1"/>
                          </a:solidFill>
                          <a:latin typeface="Arial"/>
                          <a:ea typeface="Arial"/>
                          <a:cs typeface="Arial"/>
                        </a:defRPr>
                      </a:lvl3pPr>
                      <a:lvl4pPr marL="1371600" algn="l" defTabSz="914400" rtl="0" eaLnBrk="1" latinLnBrk="0" hangingPunct="1">
                        <a:defRPr sz="1800" kern="1200">
                          <a:solidFill>
                            <a:schemeClr val="dk1"/>
                          </a:solidFill>
                          <a:latin typeface="Arial"/>
                          <a:ea typeface="Arial"/>
                          <a:cs typeface="Arial"/>
                        </a:defRPr>
                      </a:lvl4pPr>
                      <a:lvl5pPr marL="1828800" algn="l" defTabSz="914400" rtl="0" eaLnBrk="1" latinLnBrk="0" hangingPunct="1">
                        <a:defRPr sz="1800" kern="1200">
                          <a:solidFill>
                            <a:schemeClr val="dk1"/>
                          </a:solidFill>
                          <a:latin typeface="Arial"/>
                          <a:ea typeface="Arial"/>
                          <a:cs typeface="Arial"/>
                        </a:defRPr>
                      </a:lvl5pPr>
                      <a:lvl6pPr marL="2286000" algn="l" defTabSz="914400" rtl="0" eaLnBrk="1" latinLnBrk="0" hangingPunct="1">
                        <a:defRPr sz="1800" kern="1200">
                          <a:solidFill>
                            <a:schemeClr val="dk1"/>
                          </a:solidFill>
                          <a:latin typeface="Arial"/>
                          <a:ea typeface="Arial"/>
                          <a:cs typeface="Arial"/>
                        </a:defRPr>
                      </a:lvl6pPr>
                      <a:lvl7pPr marL="2743200" algn="l" defTabSz="914400" rtl="0" eaLnBrk="1" latinLnBrk="0" hangingPunct="1">
                        <a:defRPr sz="1800" kern="1200">
                          <a:solidFill>
                            <a:schemeClr val="dk1"/>
                          </a:solidFill>
                          <a:latin typeface="Arial"/>
                          <a:ea typeface="Arial"/>
                          <a:cs typeface="Arial"/>
                        </a:defRPr>
                      </a:lvl7pPr>
                      <a:lvl8pPr marL="3200400" algn="l" defTabSz="914400" rtl="0" eaLnBrk="1" latinLnBrk="0" hangingPunct="1">
                        <a:defRPr sz="1800" kern="1200">
                          <a:solidFill>
                            <a:schemeClr val="dk1"/>
                          </a:solidFill>
                          <a:latin typeface="Arial"/>
                          <a:ea typeface="Arial"/>
                          <a:cs typeface="Arial"/>
                        </a:defRPr>
                      </a:lvl8pPr>
                      <a:lvl9pPr marL="3657600" algn="l" defTabSz="914400" rtl="0" eaLnBrk="1" latinLnBrk="0" hangingPunct="1">
                        <a:defRPr sz="1800" kern="1200">
                          <a:solidFill>
                            <a:schemeClr val="dk1"/>
                          </a:solidFill>
                          <a:latin typeface="Arial"/>
                          <a:ea typeface="Arial"/>
                          <a:cs typeface="Arial"/>
                        </a:defRPr>
                      </a:lvl9pPr>
                    </a:lstStyle>
                    <a:p>
                      <a:r>
                        <a:rPr lang="en-US" sz="2200" dirty="0" smtClean="0"/>
                        <a:t>41.042</a:t>
                      </a:r>
                      <a:endParaRPr lang="en-US" sz="2200" dirty="0"/>
                    </a:p>
                  </a:txBody>
                  <a:tcPr marL="85343" marR="85343" marT="41851" marB="41851">
                    <a:lnL w="12700" cmpd="sng">
                      <a:solidFill>
                        <a:srgbClr val="14C0EB"/>
                      </a:solidFill>
                    </a:lnL>
                    <a:lnR w="12700" cmpd="sng">
                      <a:solidFill>
                        <a:srgbClr val="14C0EB"/>
                      </a:solidFill>
                    </a:lnR>
                    <a:lnT w="38100" cmpd="sng">
                      <a:solidFill>
                        <a:srgbClr val="14C0EB"/>
                      </a:solidFill>
                    </a:lnT>
                    <a:lnB w="12700" cmpd="sng">
                      <a:solidFill>
                        <a:srgbClr val="14C0EB"/>
                      </a:solidFill>
                    </a:lnB>
                    <a:lnTlToBr w="12700" cmpd="sng">
                      <a:noFill/>
                      <a:prstDash val="solid"/>
                    </a:lnTlToBr>
                    <a:lnBlToTr w="12700" cmpd="sng">
                      <a:noFill/>
                      <a:prstDash val="solid"/>
                    </a:lnBlToTr>
                    <a:solidFill>
                      <a:srgbClr val="FFFFFF">
                        <a:tint val="40000"/>
                      </a:srgbClr>
                    </a:solidFill>
                  </a:tcPr>
                </a:tc>
              </a:tr>
              <a:tr h="599866">
                <a:tc>
                  <a:txBody>
                    <a:bodyPr/>
                    <a:lstStyle>
                      <a:lvl1pPr marL="0" algn="l" defTabSz="914400" rtl="0" eaLnBrk="1" latinLnBrk="0" hangingPunct="1">
                        <a:defRPr sz="1800" kern="1200">
                          <a:solidFill>
                            <a:schemeClr val="dk1"/>
                          </a:solidFill>
                          <a:latin typeface="Arial"/>
                          <a:ea typeface="Arial"/>
                          <a:cs typeface="Arial"/>
                        </a:defRPr>
                      </a:lvl1pPr>
                      <a:lvl2pPr marL="457200" algn="l" defTabSz="914400" rtl="0" eaLnBrk="1" latinLnBrk="0" hangingPunct="1">
                        <a:defRPr sz="1800" kern="1200">
                          <a:solidFill>
                            <a:schemeClr val="dk1"/>
                          </a:solidFill>
                          <a:latin typeface="Arial"/>
                          <a:ea typeface="Arial"/>
                          <a:cs typeface="Arial"/>
                        </a:defRPr>
                      </a:lvl2pPr>
                      <a:lvl3pPr marL="914400" algn="l" defTabSz="914400" rtl="0" eaLnBrk="1" latinLnBrk="0" hangingPunct="1">
                        <a:defRPr sz="1800" kern="1200">
                          <a:solidFill>
                            <a:schemeClr val="dk1"/>
                          </a:solidFill>
                          <a:latin typeface="Arial"/>
                          <a:ea typeface="Arial"/>
                          <a:cs typeface="Arial"/>
                        </a:defRPr>
                      </a:lvl3pPr>
                      <a:lvl4pPr marL="1371600" algn="l" defTabSz="914400" rtl="0" eaLnBrk="1" latinLnBrk="0" hangingPunct="1">
                        <a:defRPr sz="1800" kern="1200">
                          <a:solidFill>
                            <a:schemeClr val="dk1"/>
                          </a:solidFill>
                          <a:latin typeface="Arial"/>
                          <a:ea typeface="Arial"/>
                          <a:cs typeface="Arial"/>
                        </a:defRPr>
                      </a:lvl4pPr>
                      <a:lvl5pPr marL="1828800" algn="l" defTabSz="914400" rtl="0" eaLnBrk="1" latinLnBrk="0" hangingPunct="1">
                        <a:defRPr sz="1800" kern="1200">
                          <a:solidFill>
                            <a:schemeClr val="dk1"/>
                          </a:solidFill>
                          <a:latin typeface="Arial"/>
                          <a:ea typeface="Arial"/>
                          <a:cs typeface="Arial"/>
                        </a:defRPr>
                      </a:lvl5pPr>
                      <a:lvl6pPr marL="2286000" algn="l" defTabSz="914400" rtl="0" eaLnBrk="1" latinLnBrk="0" hangingPunct="1">
                        <a:defRPr sz="1800" kern="1200">
                          <a:solidFill>
                            <a:schemeClr val="dk1"/>
                          </a:solidFill>
                          <a:latin typeface="Arial"/>
                          <a:ea typeface="Arial"/>
                          <a:cs typeface="Arial"/>
                        </a:defRPr>
                      </a:lvl6pPr>
                      <a:lvl7pPr marL="2743200" algn="l" defTabSz="914400" rtl="0" eaLnBrk="1" latinLnBrk="0" hangingPunct="1">
                        <a:defRPr sz="1800" kern="1200">
                          <a:solidFill>
                            <a:schemeClr val="dk1"/>
                          </a:solidFill>
                          <a:latin typeface="Arial"/>
                          <a:ea typeface="Arial"/>
                          <a:cs typeface="Arial"/>
                        </a:defRPr>
                      </a:lvl7pPr>
                      <a:lvl8pPr marL="3200400" algn="l" defTabSz="914400" rtl="0" eaLnBrk="1" latinLnBrk="0" hangingPunct="1">
                        <a:defRPr sz="1800" kern="1200">
                          <a:solidFill>
                            <a:schemeClr val="dk1"/>
                          </a:solidFill>
                          <a:latin typeface="Arial"/>
                          <a:ea typeface="Arial"/>
                          <a:cs typeface="Arial"/>
                        </a:defRPr>
                      </a:lvl8pPr>
                      <a:lvl9pPr marL="3657600" algn="l" defTabSz="914400" rtl="0" eaLnBrk="1" latinLnBrk="0" hangingPunct="1">
                        <a:defRPr sz="1800" kern="1200">
                          <a:solidFill>
                            <a:schemeClr val="dk1"/>
                          </a:solidFill>
                          <a:latin typeface="Arial"/>
                          <a:ea typeface="Arial"/>
                          <a:cs typeface="Arial"/>
                        </a:defRPr>
                      </a:lvl9pPr>
                    </a:lstStyle>
                    <a:p>
                      <a:r>
                        <a:rPr lang="sk-SK" sz="2200" dirty="0" smtClean="0"/>
                        <a:t>45,98</a:t>
                      </a:r>
                      <a:endParaRPr lang="en-US" sz="2200" dirty="0"/>
                    </a:p>
                  </a:txBody>
                  <a:tcPr marL="85343" marR="85343" marT="41851" marB="41851">
                    <a:lnL w="12700" cmpd="sng">
                      <a:solidFill>
                        <a:srgbClr val="14C0EB"/>
                      </a:solidFill>
                    </a:lnL>
                    <a:lnR w="12700" cmpd="sng">
                      <a:solidFill>
                        <a:srgbClr val="14C0EB"/>
                      </a:solidFill>
                    </a:lnR>
                    <a:lnT w="12700" cmpd="sng">
                      <a:solidFill>
                        <a:srgbClr val="14C0EB"/>
                      </a:solidFill>
                    </a:lnT>
                    <a:lnB w="12700" cmpd="sng">
                      <a:solidFill>
                        <a:srgbClr val="14C0EB"/>
                      </a:solidFill>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ea typeface="Arial"/>
                          <a:cs typeface="Arial"/>
                        </a:defRPr>
                      </a:lvl1pPr>
                      <a:lvl2pPr marL="457200" algn="l" defTabSz="914400" rtl="0" eaLnBrk="1" latinLnBrk="0" hangingPunct="1">
                        <a:defRPr sz="1800" kern="1200">
                          <a:solidFill>
                            <a:schemeClr val="dk1"/>
                          </a:solidFill>
                          <a:latin typeface="Arial"/>
                          <a:ea typeface="Arial"/>
                          <a:cs typeface="Arial"/>
                        </a:defRPr>
                      </a:lvl2pPr>
                      <a:lvl3pPr marL="914400" algn="l" defTabSz="914400" rtl="0" eaLnBrk="1" latinLnBrk="0" hangingPunct="1">
                        <a:defRPr sz="1800" kern="1200">
                          <a:solidFill>
                            <a:schemeClr val="dk1"/>
                          </a:solidFill>
                          <a:latin typeface="Arial"/>
                          <a:ea typeface="Arial"/>
                          <a:cs typeface="Arial"/>
                        </a:defRPr>
                      </a:lvl3pPr>
                      <a:lvl4pPr marL="1371600" algn="l" defTabSz="914400" rtl="0" eaLnBrk="1" latinLnBrk="0" hangingPunct="1">
                        <a:defRPr sz="1800" kern="1200">
                          <a:solidFill>
                            <a:schemeClr val="dk1"/>
                          </a:solidFill>
                          <a:latin typeface="Arial"/>
                          <a:ea typeface="Arial"/>
                          <a:cs typeface="Arial"/>
                        </a:defRPr>
                      </a:lvl4pPr>
                      <a:lvl5pPr marL="1828800" algn="l" defTabSz="914400" rtl="0" eaLnBrk="1" latinLnBrk="0" hangingPunct="1">
                        <a:defRPr sz="1800" kern="1200">
                          <a:solidFill>
                            <a:schemeClr val="dk1"/>
                          </a:solidFill>
                          <a:latin typeface="Arial"/>
                          <a:ea typeface="Arial"/>
                          <a:cs typeface="Arial"/>
                        </a:defRPr>
                      </a:lvl5pPr>
                      <a:lvl6pPr marL="2286000" algn="l" defTabSz="914400" rtl="0" eaLnBrk="1" latinLnBrk="0" hangingPunct="1">
                        <a:defRPr sz="1800" kern="1200">
                          <a:solidFill>
                            <a:schemeClr val="dk1"/>
                          </a:solidFill>
                          <a:latin typeface="Arial"/>
                          <a:ea typeface="Arial"/>
                          <a:cs typeface="Arial"/>
                        </a:defRPr>
                      </a:lvl6pPr>
                      <a:lvl7pPr marL="2743200" algn="l" defTabSz="914400" rtl="0" eaLnBrk="1" latinLnBrk="0" hangingPunct="1">
                        <a:defRPr sz="1800" kern="1200">
                          <a:solidFill>
                            <a:schemeClr val="dk1"/>
                          </a:solidFill>
                          <a:latin typeface="Arial"/>
                          <a:ea typeface="Arial"/>
                          <a:cs typeface="Arial"/>
                        </a:defRPr>
                      </a:lvl7pPr>
                      <a:lvl8pPr marL="3200400" algn="l" defTabSz="914400" rtl="0" eaLnBrk="1" latinLnBrk="0" hangingPunct="1">
                        <a:defRPr sz="1800" kern="1200">
                          <a:solidFill>
                            <a:schemeClr val="dk1"/>
                          </a:solidFill>
                          <a:latin typeface="Arial"/>
                          <a:ea typeface="Arial"/>
                          <a:cs typeface="Arial"/>
                        </a:defRPr>
                      </a:lvl8pPr>
                      <a:lvl9pPr marL="3657600" algn="l" defTabSz="914400" rtl="0" eaLnBrk="1" latinLnBrk="0" hangingPunct="1">
                        <a:defRPr sz="1800" kern="1200">
                          <a:solidFill>
                            <a:schemeClr val="dk1"/>
                          </a:solidFill>
                          <a:latin typeface="Arial"/>
                          <a:ea typeface="Arial"/>
                          <a:cs typeface="Arial"/>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lang="en-US" sz="2200" dirty="0" smtClean="0"/>
                        <a:t>Na</a:t>
                      </a:r>
                      <a:r>
                        <a:rPr lang="en-US" sz="2200" baseline="-25000" dirty="0" smtClean="0"/>
                        <a:t>2</a:t>
                      </a:r>
                      <a:endParaRPr lang="sk-SK" sz="2200" dirty="0" smtClean="0"/>
                    </a:p>
                  </a:txBody>
                  <a:tcPr marL="85343" marR="85343" marT="41851" marB="41851">
                    <a:lnL w="12700" cmpd="sng">
                      <a:solidFill>
                        <a:srgbClr val="14C0EB"/>
                      </a:solidFill>
                    </a:lnL>
                    <a:lnR w="12700" cmpd="sng">
                      <a:solidFill>
                        <a:srgbClr val="14C0EB"/>
                      </a:solidFill>
                    </a:lnR>
                    <a:lnT w="12700" cmpd="sng">
                      <a:solidFill>
                        <a:srgbClr val="14C0EB"/>
                      </a:solidFill>
                    </a:lnT>
                    <a:lnB w="12700" cmpd="sng">
                      <a:solidFill>
                        <a:srgbClr val="14C0EB"/>
                      </a:solidFill>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ea typeface="Arial"/>
                          <a:cs typeface="Arial"/>
                        </a:defRPr>
                      </a:lvl1pPr>
                      <a:lvl2pPr marL="457200" algn="l" defTabSz="914400" rtl="0" eaLnBrk="1" latinLnBrk="0" hangingPunct="1">
                        <a:defRPr sz="1800" kern="1200">
                          <a:solidFill>
                            <a:schemeClr val="dk1"/>
                          </a:solidFill>
                          <a:latin typeface="Arial"/>
                          <a:ea typeface="Arial"/>
                          <a:cs typeface="Arial"/>
                        </a:defRPr>
                      </a:lvl2pPr>
                      <a:lvl3pPr marL="914400" algn="l" defTabSz="914400" rtl="0" eaLnBrk="1" latinLnBrk="0" hangingPunct="1">
                        <a:defRPr sz="1800" kern="1200">
                          <a:solidFill>
                            <a:schemeClr val="dk1"/>
                          </a:solidFill>
                          <a:latin typeface="Arial"/>
                          <a:ea typeface="Arial"/>
                          <a:cs typeface="Arial"/>
                        </a:defRPr>
                      </a:lvl3pPr>
                      <a:lvl4pPr marL="1371600" algn="l" defTabSz="914400" rtl="0" eaLnBrk="1" latinLnBrk="0" hangingPunct="1">
                        <a:defRPr sz="1800" kern="1200">
                          <a:solidFill>
                            <a:schemeClr val="dk1"/>
                          </a:solidFill>
                          <a:latin typeface="Arial"/>
                          <a:ea typeface="Arial"/>
                          <a:cs typeface="Arial"/>
                        </a:defRPr>
                      </a:lvl4pPr>
                      <a:lvl5pPr marL="1828800" algn="l" defTabSz="914400" rtl="0" eaLnBrk="1" latinLnBrk="0" hangingPunct="1">
                        <a:defRPr sz="1800" kern="1200">
                          <a:solidFill>
                            <a:schemeClr val="dk1"/>
                          </a:solidFill>
                          <a:latin typeface="Arial"/>
                          <a:ea typeface="Arial"/>
                          <a:cs typeface="Arial"/>
                        </a:defRPr>
                      </a:lvl5pPr>
                      <a:lvl6pPr marL="2286000" algn="l" defTabSz="914400" rtl="0" eaLnBrk="1" latinLnBrk="0" hangingPunct="1">
                        <a:defRPr sz="1800" kern="1200">
                          <a:solidFill>
                            <a:schemeClr val="dk1"/>
                          </a:solidFill>
                          <a:latin typeface="Arial"/>
                          <a:ea typeface="Arial"/>
                          <a:cs typeface="Arial"/>
                        </a:defRPr>
                      </a:lvl6pPr>
                      <a:lvl7pPr marL="2743200" algn="l" defTabSz="914400" rtl="0" eaLnBrk="1" latinLnBrk="0" hangingPunct="1">
                        <a:defRPr sz="1800" kern="1200">
                          <a:solidFill>
                            <a:schemeClr val="dk1"/>
                          </a:solidFill>
                          <a:latin typeface="Arial"/>
                          <a:ea typeface="Arial"/>
                          <a:cs typeface="Arial"/>
                        </a:defRPr>
                      </a:lvl7pPr>
                      <a:lvl8pPr marL="3200400" algn="l" defTabSz="914400" rtl="0" eaLnBrk="1" latinLnBrk="0" hangingPunct="1">
                        <a:defRPr sz="1800" kern="1200">
                          <a:solidFill>
                            <a:schemeClr val="dk1"/>
                          </a:solidFill>
                          <a:latin typeface="Arial"/>
                          <a:ea typeface="Arial"/>
                          <a:cs typeface="Arial"/>
                        </a:defRPr>
                      </a:lvl8pPr>
                      <a:lvl9pPr marL="3657600" algn="l" defTabSz="914400" rtl="0" eaLnBrk="1" latinLnBrk="0" hangingPunct="1">
                        <a:defRPr sz="1800" kern="1200">
                          <a:solidFill>
                            <a:schemeClr val="dk1"/>
                          </a:solidFill>
                          <a:latin typeface="Arial"/>
                          <a:ea typeface="Arial"/>
                          <a:cs typeface="Arial"/>
                        </a:defRPr>
                      </a:lvl9pPr>
                    </a:lstStyle>
                    <a:p>
                      <a:r>
                        <a:rPr lang="sk-SK" sz="2200" dirty="0" smtClean="0"/>
                        <a:t>45,</a:t>
                      </a:r>
                      <a:r>
                        <a:rPr lang="en-US" sz="2200" dirty="0" smtClean="0"/>
                        <a:t>982</a:t>
                      </a:r>
                      <a:endParaRPr lang="en-US" sz="2200" dirty="0"/>
                    </a:p>
                  </a:txBody>
                  <a:tcPr marL="85343" marR="85343" marT="41851" marB="41851">
                    <a:lnL w="12700" cmpd="sng">
                      <a:solidFill>
                        <a:srgbClr val="14C0EB"/>
                      </a:solidFill>
                    </a:lnL>
                    <a:lnR w="12700" cmpd="sng">
                      <a:solidFill>
                        <a:srgbClr val="14C0EB"/>
                      </a:solidFill>
                    </a:lnR>
                    <a:lnT w="12700" cmpd="sng">
                      <a:solidFill>
                        <a:srgbClr val="14C0EB"/>
                      </a:solidFill>
                    </a:lnT>
                    <a:lnB w="12700" cmpd="sng">
                      <a:solidFill>
                        <a:srgbClr val="14C0EB"/>
                      </a:solidFill>
                    </a:lnB>
                    <a:lnTlToBr w="12700" cmpd="sng">
                      <a:noFill/>
                      <a:prstDash val="solid"/>
                    </a:lnTlToBr>
                    <a:lnBlToTr w="12700" cmpd="sng">
                      <a:noFill/>
                      <a:prstDash val="solid"/>
                    </a:lnBlToTr>
                    <a:solidFill>
                      <a:srgbClr val="FFFFFF">
                        <a:tint val="20000"/>
                      </a:srgbClr>
                    </a:solidFill>
                  </a:tcPr>
                </a:tc>
              </a:tr>
              <a:tr h="599866">
                <a:tc>
                  <a:txBody>
                    <a:bodyPr/>
                    <a:lstStyle>
                      <a:lvl1pPr marL="0" algn="l" defTabSz="914400" rtl="0" eaLnBrk="1" latinLnBrk="0" hangingPunct="1">
                        <a:defRPr sz="1800" kern="1200">
                          <a:solidFill>
                            <a:schemeClr val="dk1"/>
                          </a:solidFill>
                          <a:latin typeface="Arial"/>
                          <a:ea typeface="Arial"/>
                          <a:cs typeface="Arial"/>
                        </a:defRPr>
                      </a:lvl1pPr>
                      <a:lvl2pPr marL="457200" algn="l" defTabSz="914400" rtl="0" eaLnBrk="1" latinLnBrk="0" hangingPunct="1">
                        <a:defRPr sz="1800" kern="1200">
                          <a:solidFill>
                            <a:schemeClr val="dk1"/>
                          </a:solidFill>
                          <a:latin typeface="Arial"/>
                          <a:ea typeface="Arial"/>
                          <a:cs typeface="Arial"/>
                        </a:defRPr>
                      </a:lvl2pPr>
                      <a:lvl3pPr marL="914400" algn="l" defTabSz="914400" rtl="0" eaLnBrk="1" latinLnBrk="0" hangingPunct="1">
                        <a:defRPr sz="1800" kern="1200">
                          <a:solidFill>
                            <a:schemeClr val="dk1"/>
                          </a:solidFill>
                          <a:latin typeface="Arial"/>
                          <a:ea typeface="Arial"/>
                          <a:cs typeface="Arial"/>
                        </a:defRPr>
                      </a:lvl3pPr>
                      <a:lvl4pPr marL="1371600" algn="l" defTabSz="914400" rtl="0" eaLnBrk="1" latinLnBrk="0" hangingPunct="1">
                        <a:defRPr sz="1800" kern="1200">
                          <a:solidFill>
                            <a:schemeClr val="dk1"/>
                          </a:solidFill>
                          <a:latin typeface="Arial"/>
                          <a:ea typeface="Arial"/>
                          <a:cs typeface="Arial"/>
                        </a:defRPr>
                      </a:lvl4pPr>
                      <a:lvl5pPr marL="1828800" algn="l" defTabSz="914400" rtl="0" eaLnBrk="1" latinLnBrk="0" hangingPunct="1">
                        <a:defRPr sz="1800" kern="1200">
                          <a:solidFill>
                            <a:schemeClr val="dk1"/>
                          </a:solidFill>
                          <a:latin typeface="Arial"/>
                          <a:ea typeface="Arial"/>
                          <a:cs typeface="Arial"/>
                        </a:defRPr>
                      </a:lvl5pPr>
                      <a:lvl6pPr marL="2286000" algn="l" defTabSz="914400" rtl="0" eaLnBrk="1" latinLnBrk="0" hangingPunct="1">
                        <a:defRPr sz="1800" kern="1200">
                          <a:solidFill>
                            <a:schemeClr val="dk1"/>
                          </a:solidFill>
                          <a:latin typeface="Arial"/>
                          <a:ea typeface="Arial"/>
                          <a:cs typeface="Arial"/>
                        </a:defRPr>
                      </a:lvl6pPr>
                      <a:lvl7pPr marL="2743200" algn="l" defTabSz="914400" rtl="0" eaLnBrk="1" latinLnBrk="0" hangingPunct="1">
                        <a:defRPr sz="1800" kern="1200">
                          <a:solidFill>
                            <a:schemeClr val="dk1"/>
                          </a:solidFill>
                          <a:latin typeface="Arial"/>
                          <a:ea typeface="Arial"/>
                          <a:cs typeface="Arial"/>
                        </a:defRPr>
                      </a:lvl7pPr>
                      <a:lvl8pPr marL="3200400" algn="l" defTabSz="914400" rtl="0" eaLnBrk="1" latinLnBrk="0" hangingPunct="1">
                        <a:defRPr sz="1800" kern="1200">
                          <a:solidFill>
                            <a:schemeClr val="dk1"/>
                          </a:solidFill>
                          <a:latin typeface="Arial"/>
                          <a:ea typeface="Arial"/>
                          <a:cs typeface="Arial"/>
                        </a:defRPr>
                      </a:lvl8pPr>
                      <a:lvl9pPr marL="3657600" algn="l" defTabSz="914400" rtl="0" eaLnBrk="1" latinLnBrk="0" hangingPunct="1">
                        <a:defRPr sz="1800" kern="1200">
                          <a:solidFill>
                            <a:schemeClr val="dk1"/>
                          </a:solidFill>
                          <a:latin typeface="Arial"/>
                          <a:ea typeface="Arial"/>
                          <a:cs typeface="Arial"/>
                        </a:defRPr>
                      </a:lvl9pPr>
                    </a:lstStyle>
                    <a:p>
                      <a:r>
                        <a:rPr lang="sk-SK" sz="2200" dirty="0" smtClean="0"/>
                        <a:t>57,07</a:t>
                      </a:r>
                      <a:endParaRPr lang="en-US" sz="2200" dirty="0"/>
                    </a:p>
                  </a:txBody>
                  <a:tcPr marL="85343" marR="85343" marT="41851" marB="41851">
                    <a:lnL w="12700" cmpd="sng">
                      <a:solidFill>
                        <a:srgbClr val="14C0EB"/>
                      </a:solidFill>
                    </a:lnL>
                    <a:lnR w="12700" cmpd="sng">
                      <a:solidFill>
                        <a:srgbClr val="14C0EB"/>
                      </a:solidFill>
                    </a:lnR>
                    <a:lnT w="12700" cmpd="sng">
                      <a:solidFill>
                        <a:srgbClr val="14C0EB"/>
                      </a:solidFill>
                    </a:lnT>
                    <a:lnB w="12700" cmpd="sng">
                      <a:solidFill>
                        <a:srgbClr val="14C0EB"/>
                      </a:solidFill>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ea typeface="Arial"/>
                          <a:cs typeface="Arial"/>
                        </a:defRPr>
                      </a:lvl1pPr>
                      <a:lvl2pPr marL="457200" algn="l" defTabSz="914400" rtl="0" eaLnBrk="1" latinLnBrk="0" hangingPunct="1">
                        <a:defRPr sz="1800" kern="1200">
                          <a:solidFill>
                            <a:schemeClr val="dk1"/>
                          </a:solidFill>
                          <a:latin typeface="Arial"/>
                          <a:ea typeface="Arial"/>
                          <a:cs typeface="Arial"/>
                        </a:defRPr>
                      </a:lvl2pPr>
                      <a:lvl3pPr marL="914400" algn="l" defTabSz="914400" rtl="0" eaLnBrk="1" latinLnBrk="0" hangingPunct="1">
                        <a:defRPr sz="1800" kern="1200">
                          <a:solidFill>
                            <a:schemeClr val="dk1"/>
                          </a:solidFill>
                          <a:latin typeface="Arial"/>
                          <a:ea typeface="Arial"/>
                          <a:cs typeface="Arial"/>
                        </a:defRPr>
                      </a:lvl3pPr>
                      <a:lvl4pPr marL="1371600" algn="l" defTabSz="914400" rtl="0" eaLnBrk="1" latinLnBrk="0" hangingPunct="1">
                        <a:defRPr sz="1800" kern="1200">
                          <a:solidFill>
                            <a:schemeClr val="dk1"/>
                          </a:solidFill>
                          <a:latin typeface="Arial"/>
                          <a:ea typeface="Arial"/>
                          <a:cs typeface="Arial"/>
                        </a:defRPr>
                      </a:lvl4pPr>
                      <a:lvl5pPr marL="1828800" algn="l" defTabSz="914400" rtl="0" eaLnBrk="1" latinLnBrk="0" hangingPunct="1">
                        <a:defRPr sz="1800" kern="1200">
                          <a:solidFill>
                            <a:schemeClr val="dk1"/>
                          </a:solidFill>
                          <a:latin typeface="Arial"/>
                          <a:ea typeface="Arial"/>
                          <a:cs typeface="Arial"/>
                        </a:defRPr>
                      </a:lvl5pPr>
                      <a:lvl6pPr marL="2286000" algn="l" defTabSz="914400" rtl="0" eaLnBrk="1" latinLnBrk="0" hangingPunct="1">
                        <a:defRPr sz="1800" kern="1200">
                          <a:solidFill>
                            <a:schemeClr val="dk1"/>
                          </a:solidFill>
                          <a:latin typeface="Arial"/>
                          <a:ea typeface="Arial"/>
                          <a:cs typeface="Arial"/>
                        </a:defRPr>
                      </a:lvl6pPr>
                      <a:lvl7pPr marL="2743200" algn="l" defTabSz="914400" rtl="0" eaLnBrk="1" latinLnBrk="0" hangingPunct="1">
                        <a:defRPr sz="1800" kern="1200">
                          <a:solidFill>
                            <a:schemeClr val="dk1"/>
                          </a:solidFill>
                          <a:latin typeface="Arial"/>
                          <a:ea typeface="Arial"/>
                          <a:cs typeface="Arial"/>
                        </a:defRPr>
                      </a:lvl7pPr>
                      <a:lvl8pPr marL="3200400" algn="l" defTabSz="914400" rtl="0" eaLnBrk="1" latinLnBrk="0" hangingPunct="1">
                        <a:defRPr sz="1800" kern="1200">
                          <a:solidFill>
                            <a:schemeClr val="dk1"/>
                          </a:solidFill>
                          <a:latin typeface="Arial"/>
                          <a:ea typeface="Arial"/>
                          <a:cs typeface="Arial"/>
                        </a:defRPr>
                      </a:lvl8pPr>
                      <a:lvl9pPr marL="3657600" algn="l" defTabSz="914400" rtl="0" eaLnBrk="1" latinLnBrk="0" hangingPunct="1">
                        <a:defRPr sz="1800" kern="1200">
                          <a:solidFill>
                            <a:schemeClr val="dk1"/>
                          </a:solidFill>
                          <a:latin typeface="Arial"/>
                          <a:ea typeface="Arial"/>
                          <a:cs typeface="Arial"/>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lang="en-US" sz="2200" dirty="0" smtClean="0"/>
                        <a:t>C</a:t>
                      </a:r>
                      <a:r>
                        <a:rPr lang="en-US" sz="2200" baseline="-25000" dirty="0" smtClean="0"/>
                        <a:t>3</a:t>
                      </a:r>
                      <a:r>
                        <a:rPr lang="en-US" sz="2200" dirty="0" smtClean="0"/>
                        <a:t>H</a:t>
                      </a:r>
                      <a:r>
                        <a:rPr lang="en-US" sz="2200" baseline="-25000" dirty="0" smtClean="0"/>
                        <a:t>5</a:t>
                      </a:r>
                      <a:r>
                        <a:rPr lang="sk-SK" sz="2200" dirty="0" smtClean="0"/>
                        <a:t>O</a:t>
                      </a:r>
                      <a:endParaRPr lang="en-US" sz="2200" dirty="0" smtClean="0"/>
                    </a:p>
                  </a:txBody>
                  <a:tcPr marL="85343" marR="85343" marT="41851" marB="41851">
                    <a:lnL w="12700" cmpd="sng">
                      <a:solidFill>
                        <a:srgbClr val="14C0EB"/>
                      </a:solidFill>
                    </a:lnL>
                    <a:lnR w="12700" cmpd="sng">
                      <a:solidFill>
                        <a:srgbClr val="14C0EB"/>
                      </a:solidFill>
                    </a:lnR>
                    <a:lnT w="12700" cmpd="sng">
                      <a:solidFill>
                        <a:srgbClr val="14C0EB"/>
                      </a:solidFill>
                    </a:lnT>
                    <a:lnB w="12700" cmpd="sng">
                      <a:solidFill>
                        <a:srgbClr val="14C0EB"/>
                      </a:solidFill>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ea typeface="Arial"/>
                          <a:cs typeface="Arial"/>
                        </a:defRPr>
                      </a:lvl1pPr>
                      <a:lvl2pPr marL="457200" algn="l" defTabSz="914400" rtl="0" eaLnBrk="1" latinLnBrk="0" hangingPunct="1">
                        <a:defRPr sz="1800" kern="1200">
                          <a:solidFill>
                            <a:schemeClr val="dk1"/>
                          </a:solidFill>
                          <a:latin typeface="Arial"/>
                          <a:ea typeface="Arial"/>
                          <a:cs typeface="Arial"/>
                        </a:defRPr>
                      </a:lvl2pPr>
                      <a:lvl3pPr marL="914400" algn="l" defTabSz="914400" rtl="0" eaLnBrk="1" latinLnBrk="0" hangingPunct="1">
                        <a:defRPr sz="1800" kern="1200">
                          <a:solidFill>
                            <a:schemeClr val="dk1"/>
                          </a:solidFill>
                          <a:latin typeface="Arial"/>
                          <a:ea typeface="Arial"/>
                          <a:cs typeface="Arial"/>
                        </a:defRPr>
                      </a:lvl3pPr>
                      <a:lvl4pPr marL="1371600" algn="l" defTabSz="914400" rtl="0" eaLnBrk="1" latinLnBrk="0" hangingPunct="1">
                        <a:defRPr sz="1800" kern="1200">
                          <a:solidFill>
                            <a:schemeClr val="dk1"/>
                          </a:solidFill>
                          <a:latin typeface="Arial"/>
                          <a:ea typeface="Arial"/>
                          <a:cs typeface="Arial"/>
                        </a:defRPr>
                      </a:lvl4pPr>
                      <a:lvl5pPr marL="1828800" algn="l" defTabSz="914400" rtl="0" eaLnBrk="1" latinLnBrk="0" hangingPunct="1">
                        <a:defRPr sz="1800" kern="1200">
                          <a:solidFill>
                            <a:schemeClr val="dk1"/>
                          </a:solidFill>
                          <a:latin typeface="Arial"/>
                          <a:ea typeface="Arial"/>
                          <a:cs typeface="Arial"/>
                        </a:defRPr>
                      </a:lvl5pPr>
                      <a:lvl6pPr marL="2286000" algn="l" defTabSz="914400" rtl="0" eaLnBrk="1" latinLnBrk="0" hangingPunct="1">
                        <a:defRPr sz="1800" kern="1200">
                          <a:solidFill>
                            <a:schemeClr val="dk1"/>
                          </a:solidFill>
                          <a:latin typeface="Arial"/>
                          <a:ea typeface="Arial"/>
                          <a:cs typeface="Arial"/>
                        </a:defRPr>
                      </a:lvl6pPr>
                      <a:lvl7pPr marL="2743200" algn="l" defTabSz="914400" rtl="0" eaLnBrk="1" latinLnBrk="0" hangingPunct="1">
                        <a:defRPr sz="1800" kern="1200">
                          <a:solidFill>
                            <a:schemeClr val="dk1"/>
                          </a:solidFill>
                          <a:latin typeface="Arial"/>
                          <a:ea typeface="Arial"/>
                          <a:cs typeface="Arial"/>
                        </a:defRPr>
                      </a:lvl7pPr>
                      <a:lvl8pPr marL="3200400" algn="l" defTabSz="914400" rtl="0" eaLnBrk="1" latinLnBrk="0" hangingPunct="1">
                        <a:defRPr sz="1800" kern="1200">
                          <a:solidFill>
                            <a:schemeClr val="dk1"/>
                          </a:solidFill>
                          <a:latin typeface="Arial"/>
                          <a:ea typeface="Arial"/>
                          <a:cs typeface="Arial"/>
                        </a:defRPr>
                      </a:lvl8pPr>
                      <a:lvl9pPr marL="3657600" algn="l" defTabSz="914400" rtl="0" eaLnBrk="1" latinLnBrk="0" hangingPunct="1">
                        <a:defRPr sz="1800" kern="1200">
                          <a:solidFill>
                            <a:schemeClr val="dk1"/>
                          </a:solidFill>
                          <a:latin typeface="Arial"/>
                          <a:ea typeface="Arial"/>
                          <a:cs typeface="Arial"/>
                        </a:defRPr>
                      </a:lvl9pPr>
                    </a:lstStyle>
                    <a:p>
                      <a:r>
                        <a:rPr lang="sk-SK" sz="2200" dirty="0" smtClean="0"/>
                        <a:t>57,073</a:t>
                      </a:r>
                      <a:endParaRPr lang="en-US" sz="2200" dirty="0"/>
                    </a:p>
                  </a:txBody>
                  <a:tcPr marL="85343" marR="85343" marT="41851" marB="41851">
                    <a:lnL w="12700" cmpd="sng">
                      <a:solidFill>
                        <a:srgbClr val="14C0EB"/>
                      </a:solidFill>
                    </a:lnL>
                    <a:lnR w="12700" cmpd="sng">
                      <a:solidFill>
                        <a:srgbClr val="14C0EB"/>
                      </a:solidFill>
                    </a:lnR>
                    <a:lnT w="12700" cmpd="sng">
                      <a:solidFill>
                        <a:srgbClr val="14C0EB"/>
                      </a:solidFill>
                    </a:lnT>
                    <a:lnB w="12700" cmpd="sng">
                      <a:solidFill>
                        <a:srgbClr val="14C0EB"/>
                      </a:solidFill>
                    </a:lnB>
                    <a:lnTlToBr w="12700" cmpd="sng">
                      <a:noFill/>
                      <a:prstDash val="solid"/>
                    </a:lnTlToBr>
                    <a:lnBlToTr w="12700" cmpd="sng">
                      <a:noFill/>
                      <a:prstDash val="solid"/>
                    </a:lnBlToTr>
                    <a:solidFill>
                      <a:srgbClr val="FFFFFF">
                        <a:tint val="40000"/>
                      </a:srgbClr>
                    </a:solidFill>
                  </a:tcPr>
                </a:tc>
              </a:tr>
              <a:tr h="599866">
                <a:tc>
                  <a:txBody>
                    <a:bodyPr/>
                    <a:lstStyle>
                      <a:lvl1pPr marL="0" algn="l" defTabSz="914400" rtl="0" eaLnBrk="1" latinLnBrk="0" hangingPunct="1">
                        <a:defRPr sz="1800" kern="1200">
                          <a:solidFill>
                            <a:schemeClr val="dk1"/>
                          </a:solidFill>
                          <a:latin typeface="Arial"/>
                          <a:ea typeface="Arial"/>
                          <a:cs typeface="Arial"/>
                        </a:defRPr>
                      </a:lvl1pPr>
                      <a:lvl2pPr marL="457200" algn="l" defTabSz="914400" rtl="0" eaLnBrk="1" latinLnBrk="0" hangingPunct="1">
                        <a:defRPr sz="1800" kern="1200">
                          <a:solidFill>
                            <a:schemeClr val="dk1"/>
                          </a:solidFill>
                          <a:latin typeface="Arial"/>
                          <a:ea typeface="Arial"/>
                          <a:cs typeface="Arial"/>
                        </a:defRPr>
                      </a:lvl2pPr>
                      <a:lvl3pPr marL="914400" algn="l" defTabSz="914400" rtl="0" eaLnBrk="1" latinLnBrk="0" hangingPunct="1">
                        <a:defRPr sz="1800" kern="1200">
                          <a:solidFill>
                            <a:schemeClr val="dk1"/>
                          </a:solidFill>
                          <a:latin typeface="Arial"/>
                          <a:ea typeface="Arial"/>
                          <a:cs typeface="Arial"/>
                        </a:defRPr>
                      </a:lvl3pPr>
                      <a:lvl4pPr marL="1371600" algn="l" defTabSz="914400" rtl="0" eaLnBrk="1" latinLnBrk="0" hangingPunct="1">
                        <a:defRPr sz="1800" kern="1200">
                          <a:solidFill>
                            <a:schemeClr val="dk1"/>
                          </a:solidFill>
                          <a:latin typeface="Arial"/>
                          <a:ea typeface="Arial"/>
                          <a:cs typeface="Arial"/>
                        </a:defRPr>
                      </a:lvl4pPr>
                      <a:lvl5pPr marL="1828800" algn="l" defTabSz="914400" rtl="0" eaLnBrk="1" latinLnBrk="0" hangingPunct="1">
                        <a:defRPr sz="1800" kern="1200">
                          <a:solidFill>
                            <a:schemeClr val="dk1"/>
                          </a:solidFill>
                          <a:latin typeface="Arial"/>
                          <a:ea typeface="Arial"/>
                          <a:cs typeface="Arial"/>
                        </a:defRPr>
                      </a:lvl5pPr>
                      <a:lvl6pPr marL="2286000" algn="l" defTabSz="914400" rtl="0" eaLnBrk="1" latinLnBrk="0" hangingPunct="1">
                        <a:defRPr sz="1800" kern="1200">
                          <a:solidFill>
                            <a:schemeClr val="dk1"/>
                          </a:solidFill>
                          <a:latin typeface="Arial"/>
                          <a:ea typeface="Arial"/>
                          <a:cs typeface="Arial"/>
                        </a:defRPr>
                      </a:lvl6pPr>
                      <a:lvl7pPr marL="2743200" algn="l" defTabSz="914400" rtl="0" eaLnBrk="1" latinLnBrk="0" hangingPunct="1">
                        <a:defRPr sz="1800" kern="1200">
                          <a:solidFill>
                            <a:schemeClr val="dk1"/>
                          </a:solidFill>
                          <a:latin typeface="Arial"/>
                          <a:ea typeface="Arial"/>
                          <a:cs typeface="Arial"/>
                        </a:defRPr>
                      </a:lvl7pPr>
                      <a:lvl8pPr marL="3200400" algn="l" defTabSz="914400" rtl="0" eaLnBrk="1" latinLnBrk="0" hangingPunct="1">
                        <a:defRPr sz="1800" kern="1200">
                          <a:solidFill>
                            <a:schemeClr val="dk1"/>
                          </a:solidFill>
                          <a:latin typeface="Arial"/>
                          <a:ea typeface="Arial"/>
                          <a:cs typeface="Arial"/>
                        </a:defRPr>
                      </a:lvl8pPr>
                      <a:lvl9pPr marL="3657600" algn="l" defTabSz="914400" rtl="0" eaLnBrk="1" latinLnBrk="0" hangingPunct="1">
                        <a:defRPr sz="1800" kern="1200">
                          <a:solidFill>
                            <a:schemeClr val="dk1"/>
                          </a:solidFill>
                          <a:latin typeface="Arial"/>
                          <a:ea typeface="Arial"/>
                          <a:cs typeface="Arial"/>
                        </a:defRPr>
                      </a:lvl9pPr>
                    </a:lstStyle>
                    <a:p>
                      <a:r>
                        <a:rPr lang="sk-SK" sz="2200" dirty="0" smtClean="0"/>
                        <a:t>62,99</a:t>
                      </a:r>
                      <a:endParaRPr lang="en-US" sz="2200" dirty="0"/>
                    </a:p>
                  </a:txBody>
                  <a:tcPr marL="85343" marR="85343" marT="41851" marB="41851">
                    <a:lnL w="12700" cmpd="sng">
                      <a:solidFill>
                        <a:srgbClr val="14C0EB"/>
                      </a:solidFill>
                    </a:lnL>
                    <a:lnR w="12700" cmpd="sng">
                      <a:solidFill>
                        <a:srgbClr val="14C0EB"/>
                      </a:solidFill>
                    </a:lnR>
                    <a:lnT w="12700" cmpd="sng">
                      <a:solidFill>
                        <a:srgbClr val="14C0EB"/>
                      </a:solidFill>
                    </a:lnT>
                    <a:lnB w="12700" cmpd="sng">
                      <a:solidFill>
                        <a:srgbClr val="14C0EB"/>
                      </a:solidFill>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ea typeface="Arial"/>
                          <a:cs typeface="Arial"/>
                        </a:defRPr>
                      </a:lvl1pPr>
                      <a:lvl2pPr marL="457200" algn="l" defTabSz="914400" rtl="0" eaLnBrk="1" latinLnBrk="0" hangingPunct="1">
                        <a:defRPr sz="1800" kern="1200">
                          <a:solidFill>
                            <a:schemeClr val="dk1"/>
                          </a:solidFill>
                          <a:latin typeface="Arial"/>
                          <a:ea typeface="Arial"/>
                          <a:cs typeface="Arial"/>
                        </a:defRPr>
                      </a:lvl2pPr>
                      <a:lvl3pPr marL="914400" algn="l" defTabSz="914400" rtl="0" eaLnBrk="1" latinLnBrk="0" hangingPunct="1">
                        <a:defRPr sz="1800" kern="1200">
                          <a:solidFill>
                            <a:schemeClr val="dk1"/>
                          </a:solidFill>
                          <a:latin typeface="Arial"/>
                          <a:ea typeface="Arial"/>
                          <a:cs typeface="Arial"/>
                        </a:defRPr>
                      </a:lvl3pPr>
                      <a:lvl4pPr marL="1371600" algn="l" defTabSz="914400" rtl="0" eaLnBrk="1" latinLnBrk="0" hangingPunct="1">
                        <a:defRPr sz="1800" kern="1200">
                          <a:solidFill>
                            <a:schemeClr val="dk1"/>
                          </a:solidFill>
                          <a:latin typeface="Arial"/>
                          <a:ea typeface="Arial"/>
                          <a:cs typeface="Arial"/>
                        </a:defRPr>
                      </a:lvl4pPr>
                      <a:lvl5pPr marL="1828800" algn="l" defTabSz="914400" rtl="0" eaLnBrk="1" latinLnBrk="0" hangingPunct="1">
                        <a:defRPr sz="1800" kern="1200">
                          <a:solidFill>
                            <a:schemeClr val="dk1"/>
                          </a:solidFill>
                          <a:latin typeface="Arial"/>
                          <a:ea typeface="Arial"/>
                          <a:cs typeface="Arial"/>
                        </a:defRPr>
                      </a:lvl5pPr>
                      <a:lvl6pPr marL="2286000" algn="l" defTabSz="914400" rtl="0" eaLnBrk="1" latinLnBrk="0" hangingPunct="1">
                        <a:defRPr sz="1800" kern="1200">
                          <a:solidFill>
                            <a:schemeClr val="dk1"/>
                          </a:solidFill>
                          <a:latin typeface="Arial"/>
                          <a:ea typeface="Arial"/>
                          <a:cs typeface="Arial"/>
                        </a:defRPr>
                      </a:lvl6pPr>
                      <a:lvl7pPr marL="2743200" algn="l" defTabSz="914400" rtl="0" eaLnBrk="1" latinLnBrk="0" hangingPunct="1">
                        <a:defRPr sz="1800" kern="1200">
                          <a:solidFill>
                            <a:schemeClr val="dk1"/>
                          </a:solidFill>
                          <a:latin typeface="Arial"/>
                          <a:ea typeface="Arial"/>
                          <a:cs typeface="Arial"/>
                        </a:defRPr>
                      </a:lvl7pPr>
                      <a:lvl8pPr marL="3200400" algn="l" defTabSz="914400" rtl="0" eaLnBrk="1" latinLnBrk="0" hangingPunct="1">
                        <a:defRPr sz="1800" kern="1200">
                          <a:solidFill>
                            <a:schemeClr val="dk1"/>
                          </a:solidFill>
                          <a:latin typeface="Arial"/>
                          <a:ea typeface="Arial"/>
                          <a:cs typeface="Arial"/>
                        </a:defRPr>
                      </a:lvl8pPr>
                      <a:lvl9pPr marL="3657600" algn="l" defTabSz="914400" rtl="0" eaLnBrk="1" latinLnBrk="0" hangingPunct="1">
                        <a:defRPr sz="1800" kern="1200">
                          <a:solidFill>
                            <a:schemeClr val="dk1"/>
                          </a:solidFill>
                          <a:latin typeface="Arial"/>
                          <a:ea typeface="Arial"/>
                          <a:cs typeface="Arial"/>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lang="en-US" sz="2200" dirty="0" smtClean="0"/>
                        <a:t>Na</a:t>
                      </a:r>
                      <a:r>
                        <a:rPr lang="en-US" sz="2200" baseline="-25000" dirty="0" smtClean="0"/>
                        <a:t>2</a:t>
                      </a:r>
                      <a:r>
                        <a:rPr lang="en-US" sz="2200" dirty="0" smtClean="0"/>
                        <a:t>OH</a:t>
                      </a:r>
                    </a:p>
                  </a:txBody>
                  <a:tcPr marL="85343" marR="85343" marT="41851" marB="41851">
                    <a:lnL w="12700" cmpd="sng">
                      <a:solidFill>
                        <a:srgbClr val="14C0EB"/>
                      </a:solidFill>
                    </a:lnL>
                    <a:lnR w="12700" cmpd="sng">
                      <a:solidFill>
                        <a:srgbClr val="14C0EB"/>
                      </a:solidFill>
                    </a:lnR>
                    <a:lnT w="12700" cmpd="sng">
                      <a:solidFill>
                        <a:srgbClr val="14C0EB"/>
                      </a:solidFill>
                    </a:lnT>
                    <a:lnB w="12700" cmpd="sng">
                      <a:solidFill>
                        <a:srgbClr val="14C0EB"/>
                      </a:solidFill>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ea typeface="Arial"/>
                          <a:cs typeface="Arial"/>
                        </a:defRPr>
                      </a:lvl1pPr>
                      <a:lvl2pPr marL="457200" algn="l" defTabSz="914400" rtl="0" eaLnBrk="1" latinLnBrk="0" hangingPunct="1">
                        <a:defRPr sz="1800" kern="1200">
                          <a:solidFill>
                            <a:schemeClr val="dk1"/>
                          </a:solidFill>
                          <a:latin typeface="Arial"/>
                          <a:ea typeface="Arial"/>
                          <a:cs typeface="Arial"/>
                        </a:defRPr>
                      </a:lvl2pPr>
                      <a:lvl3pPr marL="914400" algn="l" defTabSz="914400" rtl="0" eaLnBrk="1" latinLnBrk="0" hangingPunct="1">
                        <a:defRPr sz="1800" kern="1200">
                          <a:solidFill>
                            <a:schemeClr val="dk1"/>
                          </a:solidFill>
                          <a:latin typeface="Arial"/>
                          <a:ea typeface="Arial"/>
                          <a:cs typeface="Arial"/>
                        </a:defRPr>
                      </a:lvl3pPr>
                      <a:lvl4pPr marL="1371600" algn="l" defTabSz="914400" rtl="0" eaLnBrk="1" latinLnBrk="0" hangingPunct="1">
                        <a:defRPr sz="1800" kern="1200">
                          <a:solidFill>
                            <a:schemeClr val="dk1"/>
                          </a:solidFill>
                          <a:latin typeface="Arial"/>
                          <a:ea typeface="Arial"/>
                          <a:cs typeface="Arial"/>
                        </a:defRPr>
                      </a:lvl4pPr>
                      <a:lvl5pPr marL="1828800" algn="l" defTabSz="914400" rtl="0" eaLnBrk="1" latinLnBrk="0" hangingPunct="1">
                        <a:defRPr sz="1800" kern="1200">
                          <a:solidFill>
                            <a:schemeClr val="dk1"/>
                          </a:solidFill>
                          <a:latin typeface="Arial"/>
                          <a:ea typeface="Arial"/>
                          <a:cs typeface="Arial"/>
                        </a:defRPr>
                      </a:lvl5pPr>
                      <a:lvl6pPr marL="2286000" algn="l" defTabSz="914400" rtl="0" eaLnBrk="1" latinLnBrk="0" hangingPunct="1">
                        <a:defRPr sz="1800" kern="1200">
                          <a:solidFill>
                            <a:schemeClr val="dk1"/>
                          </a:solidFill>
                          <a:latin typeface="Arial"/>
                          <a:ea typeface="Arial"/>
                          <a:cs typeface="Arial"/>
                        </a:defRPr>
                      </a:lvl6pPr>
                      <a:lvl7pPr marL="2743200" algn="l" defTabSz="914400" rtl="0" eaLnBrk="1" latinLnBrk="0" hangingPunct="1">
                        <a:defRPr sz="1800" kern="1200">
                          <a:solidFill>
                            <a:schemeClr val="dk1"/>
                          </a:solidFill>
                          <a:latin typeface="Arial"/>
                          <a:ea typeface="Arial"/>
                          <a:cs typeface="Arial"/>
                        </a:defRPr>
                      </a:lvl7pPr>
                      <a:lvl8pPr marL="3200400" algn="l" defTabSz="914400" rtl="0" eaLnBrk="1" latinLnBrk="0" hangingPunct="1">
                        <a:defRPr sz="1800" kern="1200">
                          <a:solidFill>
                            <a:schemeClr val="dk1"/>
                          </a:solidFill>
                          <a:latin typeface="Arial"/>
                          <a:ea typeface="Arial"/>
                          <a:cs typeface="Arial"/>
                        </a:defRPr>
                      </a:lvl8pPr>
                      <a:lvl9pPr marL="3657600" algn="l" defTabSz="914400" rtl="0" eaLnBrk="1" latinLnBrk="0" hangingPunct="1">
                        <a:defRPr sz="1800" kern="1200">
                          <a:solidFill>
                            <a:schemeClr val="dk1"/>
                          </a:solidFill>
                          <a:latin typeface="Arial"/>
                          <a:ea typeface="Arial"/>
                          <a:cs typeface="Arial"/>
                        </a:defRPr>
                      </a:lvl9pPr>
                    </a:lstStyle>
                    <a:p>
                      <a:r>
                        <a:rPr lang="sk-SK" sz="2200" dirty="0" smtClean="0"/>
                        <a:t>62,992</a:t>
                      </a:r>
                      <a:endParaRPr lang="en-US" sz="2200" dirty="0"/>
                    </a:p>
                  </a:txBody>
                  <a:tcPr marL="85343" marR="85343" marT="41851" marB="41851">
                    <a:lnL w="12700" cmpd="sng">
                      <a:solidFill>
                        <a:srgbClr val="14C0EB"/>
                      </a:solidFill>
                    </a:lnL>
                    <a:lnR w="12700" cmpd="sng">
                      <a:solidFill>
                        <a:srgbClr val="14C0EB"/>
                      </a:solidFill>
                    </a:lnR>
                    <a:lnT w="12700" cmpd="sng">
                      <a:solidFill>
                        <a:srgbClr val="14C0EB"/>
                      </a:solidFill>
                    </a:lnT>
                    <a:lnB w="12700" cmpd="sng">
                      <a:solidFill>
                        <a:srgbClr val="14C0EB"/>
                      </a:solidFill>
                    </a:lnB>
                    <a:lnTlToBr w="12700" cmpd="sng">
                      <a:noFill/>
                      <a:prstDash val="solid"/>
                    </a:lnTlToBr>
                    <a:lnBlToTr w="12700" cmpd="sng">
                      <a:noFill/>
                      <a:prstDash val="solid"/>
                    </a:lnBlToTr>
                    <a:solidFill>
                      <a:srgbClr val="FFFFFF">
                        <a:tint val="20000"/>
                      </a:srgbClr>
                    </a:solidFill>
                  </a:tcPr>
                </a:tc>
              </a:tr>
              <a:tr h="599866">
                <a:tc>
                  <a:txBody>
                    <a:bodyPr/>
                    <a:lstStyle>
                      <a:lvl1pPr marL="0" algn="l" defTabSz="914400" rtl="0" eaLnBrk="1" latinLnBrk="0" hangingPunct="1">
                        <a:defRPr sz="1800" kern="1200">
                          <a:solidFill>
                            <a:schemeClr val="dk1"/>
                          </a:solidFill>
                          <a:latin typeface="Arial"/>
                          <a:ea typeface="Arial"/>
                          <a:cs typeface="Arial"/>
                        </a:defRPr>
                      </a:lvl1pPr>
                      <a:lvl2pPr marL="457200" algn="l" defTabSz="914400" rtl="0" eaLnBrk="1" latinLnBrk="0" hangingPunct="1">
                        <a:defRPr sz="1800" kern="1200">
                          <a:solidFill>
                            <a:schemeClr val="dk1"/>
                          </a:solidFill>
                          <a:latin typeface="Arial"/>
                          <a:ea typeface="Arial"/>
                          <a:cs typeface="Arial"/>
                        </a:defRPr>
                      </a:lvl2pPr>
                      <a:lvl3pPr marL="914400" algn="l" defTabSz="914400" rtl="0" eaLnBrk="1" latinLnBrk="0" hangingPunct="1">
                        <a:defRPr sz="1800" kern="1200">
                          <a:solidFill>
                            <a:schemeClr val="dk1"/>
                          </a:solidFill>
                          <a:latin typeface="Arial"/>
                          <a:ea typeface="Arial"/>
                          <a:cs typeface="Arial"/>
                        </a:defRPr>
                      </a:lvl3pPr>
                      <a:lvl4pPr marL="1371600" algn="l" defTabSz="914400" rtl="0" eaLnBrk="1" latinLnBrk="0" hangingPunct="1">
                        <a:defRPr sz="1800" kern="1200">
                          <a:solidFill>
                            <a:schemeClr val="dk1"/>
                          </a:solidFill>
                          <a:latin typeface="Arial"/>
                          <a:ea typeface="Arial"/>
                          <a:cs typeface="Arial"/>
                        </a:defRPr>
                      </a:lvl4pPr>
                      <a:lvl5pPr marL="1828800" algn="l" defTabSz="914400" rtl="0" eaLnBrk="1" latinLnBrk="0" hangingPunct="1">
                        <a:defRPr sz="1800" kern="1200">
                          <a:solidFill>
                            <a:schemeClr val="dk1"/>
                          </a:solidFill>
                          <a:latin typeface="Arial"/>
                          <a:ea typeface="Arial"/>
                          <a:cs typeface="Arial"/>
                        </a:defRPr>
                      </a:lvl5pPr>
                      <a:lvl6pPr marL="2286000" algn="l" defTabSz="914400" rtl="0" eaLnBrk="1" latinLnBrk="0" hangingPunct="1">
                        <a:defRPr sz="1800" kern="1200">
                          <a:solidFill>
                            <a:schemeClr val="dk1"/>
                          </a:solidFill>
                          <a:latin typeface="Arial"/>
                          <a:ea typeface="Arial"/>
                          <a:cs typeface="Arial"/>
                        </a:defRPr>
                      </a:lvl6pPr>
                      <a:lvl7pPr marL="2743200" algn="l" defTabSz="914400" rtl="0" eaLnBrk="1" latinLnBrk="0" hangingPunct="1">
                        <a:defRPr sz="1800" kern="1200">
                          <a:solidFill>
                            <a:schemeClr val="dk1"/>
                          </a:solidFill>
                          <a:latin typeface="Arial"/>
                          <a:ea typeface="Arial"/>
                          <a:cs typeface="Arial"/>
                        </a:defRPr>
                      </a:lvl7pPr>
                      <a:lvl8pPr marL="3200400" algn="l" defTabSz="914400" rtl="0" eaLnBrk="1" latinLnBrk="0" hangingPunct="1">
                        <a:defRPr sz="1800" kern="1200">
                          <a:solidFill>
                            <a:schemeClr val="dk1"/>
                          </a:solidFill>
                          <a:latin typeface="Arial"/>
                          <a:ea typeface="Arial"/>
                          <a:cs typeface="Arial"/>
                        </a:defRPr>
                      </a:lvl8pPr>
                      <a:lvl9pPr marL="3657600" algn="l" defTabSz="914400" rtl="0" eaLnBrk="1" latinLnBrk="0" hangingPunct="1">
                        <a:defRPr sz="1800" kern="1200">
                          <a:solidFill>
                            <a:schemeClr val="dk1"/>
                          </a:solidFill>
                          <a:latin typeface="Arial"/>
                          <a:ea typeface="Arial"/>
                          <a:cs typeface="Arial"/>
                        </a:defRPr>
                      </a:lvl9pPr>
                    </a:lstStyle>
                    <a:p>
                      <a:r>
                        <a:rPr lang="sk-SK" sz="2200" dirty="0" smtClean="0"/>
                        <a:t>69,08</a:t>
                      </a:r>
                      <a:endParaRPr lang="en-US" sz="2200" dirty="0"/>
                    </a:p>
                  </a:txBody>
                  <a:tcPr marL="85343" marR="85343" marT="41851" marB="41851">
                    <a:lnL w="12700" cmpd="sng">
                      <a:solidFill>
                        <a:srgbClr val="14C0EB"/>
                      </a:solidFill>
                    </a:lnL>
                    <a:lnR w="12700" cmpd="sng">
                      <a:solidFill>
                        <a:srgbClr val="14C0EB"/>
                      </a:solidFill>
                    </a:lnR>
                    <a:lnT w="12700" cmpd="sng">
                      <a:solidFill>
                        <a:srgbClr val="14C0EB"/>
                      </a:solidFill>
                    </a:lnT>
                    <a:lnB w="12700" cmpd="sng">
                      <a:solidFill>
                        <a:srgbClr val="14C0EB"/>
                      </a:solidFill>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ea typeface="Arial"/>
                          <a:cs typeface="Arial"/>
                        </a:defRPr>
                      </a:lvl1pPr>
                      <a:lvl2pPr marL="457200" algn="l" defTabSz="914400" rtl="0" eaLnBrk="1" latinLnBrk="0" hangingPunct="1">
                        <a:defRPr sz="1800" kern="1200">
                          <a:solidFill>
                            <a:schemeClr val="dk1"/>
                          </a:solidFill>
                          <a:latin typeface="Arial"/>
                          <a:ea typeface="Arial"/>
                          <a:cs typeface="Arial"/>
                        </a:defRPr>
                      </a:lvl2pPr>
                      <a:lvl3pPr marL="914400" algn="l" defTabSz="914400" rtl="0" eaLnBrk="1" latinLnBrk="0" hangingPunct="1">
                        <a:defRPr sz="1800" kern="1200">
                          <a:solidFill>
                            <a:schemeClr val="dk1"/>
                          </a:solidFill>
                          <a:latin typeface="Arial"/>
                          <a:ea typeface="Arial"/>
                          <a:cs typeface="Arial"/>
                        </a:defRPr>
                      </a:lvl3pPr>
                      <a:lvl4pPr marL="1371600" algn="l" defTabSz="914400" rtl="0" eaLnBrk="1" latinLnBrk="0" hangingPunct="1">
                        <a:defRPr sz="1800" kern="1200">
                          <a:solidFill>
                            <a:schemeClr val="dk1"/>
                          </a:solidFill>
                          <a:latin typeface="Arial"/>
                          <a:ea typeface="Arial"/>
                          <a:cs typeface="Arial"/>
                        </a:defRPr>
                      </a:lvl4pPr>
                      <a:lvl5pPr marL="1828800" algn="l" defTabSz="914400" rtl="0" eaLnBrk="1" latinLnBrk="0" hangingPunct="1">
                        <a:defRPr sz="1800" kern="1200">
                          <a:solidFill>
                            <a:schemeClr val="dk1"/>
                          </a:solidFill>
                          <a:latin typeface="Arial"/>
                          <a:ea typeface="Arial"/>
                          <a:cs typeface="Arial"/>
                        </a:defRPr>
                      </a:lvl5pPr>
                      <a:lvl6pPr marL="2286000" algn="l" defTabSz="914400" rtl="0" eaLnBrk="1" latinLnBrk="0" hangingPunct="1">
                        <a:defRPr sz="1800" kern="1200">
                          <a:solidFill>
                            <a:schemeClr val="dk1"/>
                          </a:solidFill>
                          <a:latin typeface="Arial"/>
                          <a:ea typeface="Arial"/>
                          <a:cs typeface="Arial"/>
                        </a:defRPr>
                      </a:lvl6pPr>
                      <a:lvl7pPr marL="2743200" algn="l" defTabSz="914400" rtl="0" eaLnBrk="1" latinLnBrk="0" hangingPunct="1">
                        <a:defRPr sz="1800" kern="1200">
                          <a:solidFill>
                            <a:schemeClr val="dk1"/>
                          </a:solidFill>
                          <a:latin typeface="Arial"/>
                          <a:ea typeface="Arial"/>
                          <a:cs typeface="Arial"/>
                        </a:defRPr>
                      </a:lvl7pPr>
                      <a:lvl8pPr marL="3200400" algn="l" defTabSz="914400" rtl="0" eaLnBrk="1" latinLnBrk="0" hangingPunct="1">
                        <a:defRPr sz="1800" kern="1200">
                          <a:solidFill>
                            <a:schemeClr val="dk1"/>
                          </a:solidFill>
                          <a:latin typeface="Arial"/>
                          <a:ea typeface="Arial"/>
                          <a:cs typeface="Arial"/>
                        </a:defRPr>
                      </a:lvl8pPr>
                      <a:lvl9pPr marL="3657600" algn="l" defTabSz="914400" rtl="0" eaLnBrk="1" latinLnBrk="0" hangingPunct="1">
                        <a:defRPr sz="1800" kern="1200">
                          <a:solidFill>
                            <a:schemeClr val="dk1"/>
                          </a:solidFill>
                          <a:latin typeface="Arial"/>
                          <a:ea typeface="Arial"/>
                          <a:cs typeface="Arial"/>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lang="en-US" sz="2200" dirty="0" smtClean="0"/>
                        <a:t>C</a:t>
                      </a:r>
                      <a:r>
                        <a:rPr lang="sk-SK" sz="2200" baseline="-25000" dirty="0" smtClean="0"/>
                        <a:t>5</a:t>
                      </a:r>
                      <a:r>
                        <a:rPr lang="en-US" sz="2200" dirty="0" smtClean="0"/>
                        <a:t>H</a:t>
                      </a:r>
                      <a:r>
                        <a:rPr lang="sk-SK" sz="2200" baseline="-25000" dirty="0" smtClean="0"/>
                        <a:t>9</a:t>
                      </a:r>
                      <a:endParaRPr lang="en-US" sz="2200" baseline="-25000" dirty="0" smtClean="0"/>
                    </a:p>
                  </a:txBody>
                  <a:tcPr marL="85343" marR="85343" marT="41851" marB="41851">
                    <a:lnL w="12700" cmpd="sng">
                      <a:solidFill>
                        <a:srgbClr val="14C0EB"/>
                      </a:solidFill>
                    </a:lnL>
                    <a:lnR w="12700" cmpd="sng">
                      <a:solidFill>
                        <a:srgbClr val="14C0EB"/>
                      </a:solidFill>
                    </a:lnR>
                    <a:lnT w="12700" cmpd="sng">
                      <a:solidFill>
                        <a:srgbClr val="14C0EB"/>
                      </a:solidFill>
                    </a:lnT>
                    <a:lnB w="12700" cmpd="sng">
                      <a:solidFill>
                        <a:srgbClr val="14C0EB"/>
                      </a:solidFill>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ea typeface="Arial"/>
                          <a:cs typeface="Arial"/>
                        </a:defRPr>
                      </a:lvl1pPr>
                      <a:lvl2pPr marL="457200" algn="l" defTabSz="914400" rtl="0" eaLnBrk="1" latinLnBrk="0" hangingPunct="1">
                        <a:defRPr sz="1800" kern="1200">
                          <a:solidFill>
                            <a:schemeClr val="dk1"/>
                          </a:solidFill>
                          <a:latin typeface="Arial"/>
                          <a:ea typeface="Arial"/>
                          <a:cs typeface="Arial"/>
                        </a:defRPr>
                      </a:lvl2pPr>
                      <a:lvl3pPr marL="914400" algn="l" defTabSz="914400" rtl="0" eaLnBrk="1" latinLnBrk="0" hangingPunct="1">
                        <a:defRPr sz="1800" kern="1200">
                          <a:solidFill>
                            <a:schemeClr val="dk1"/>
                          </a:solidFill>
                          <a:latin typeface="Arial"/>
                          <a:ea typeface="Arial"/>
                          <a:cs typeface="Arial"/>
                        </a:defRPr>
                      </a:lvl3pPr>
                      <a:lvl4pPr marL="1371600" algn="l" defTabSz="914400" rtl="0" eaLnBrk="1" latinLnBrk="0" hangingPunct="1">
                        <a:defRPr sz="1800" kern="1200">
                          <a:solidFill>
                            <a:schemeClr val="dk1"/>
                          </a:solidFill>
                          <a:latin typeface="Arial"/>
                          <a:ea typeface="Arial"/>
                          <a:cs typeface="Arial"/>
                        </a:defRPr>
                      </a:lvl4pPr>
                      <a:lvl5pPr marL="1828800" algn="l" defTabSz="914400" rtl="0" eaLnBrk="1" latinLnBrk="0" hangingPunct="1">
                        <a:defRPr sz="1800" kern="1200">
                          <a:solidFill>
                            <a:schemeClr val="dk1"/>
                          </a:solidFill>
                          <a:latin typeface="Arial"/>
                          <a:ea typeface="Arial"/>
                          <a:cs typeface="Arial"/>
                        </a:defRPr>
                      </a:lvl5pPr>
                      <a:lvl6pPr marL="2286000" algn="l" defTabSz="914400" rtl="0" eaLnBrk="1" latinLnBrk="0" hangingPunct="1">
                        <a:defRPr sz="1800" kern="1200">
                          <a:solidFill>
                            <a:schemeClr val="dk1"/>
                          </a:solidFill>
                          <a:latin typeface="Arial"/>
                          <a:ea typeface="Arial"/>
                          <a:cs typeface="Arial"/>
                        </a:defRPr>
                      </a:lvl6pPr>
                      <a:lvl7pPr marL="2743200" algn="l" defTabSz="914400" rtl="0" eaLnBrk="1" latinLnBrk="0" hangingPunct="1">
                        <a:defRPr sz="1800" kern="1200">
                          <a:solidFill>
                            <a:schemeClr val="dk1"/>
                          </a:solidFill>
                          <a:latin typeface="Arial"/>
                          <a:ea typeface="Arial"/>
                          <a:cs typeface="Arial"/>
                        </a:defRPr>
                      </a:lvl7pPr>
                      <a:lvl8pPr marL="3200400" algn="l" defTabSz="914400" rtl="0" eaLnBrk="1" latinLnBrk="0" hangingPunct="1">
                        <a:defRPr sz="1800" kern="1200">
                          <a:solidFill>
                            <a:schemeClr val="dk1"/>
                          </a:solidFill>
                          <a:latin typeface="Arial"/>
                          <a:ea typeface="Arial"/>
                          <a:cs typeface="Arial"/>
                        </a:defRPr>
                      </a:lvl8pPr>
                      <a:lvl9pPr marL="3657600" algn="l" defTabSz="914400" rtl="0" eaLnBrk="1" latinLnBrk="0" hangingPunct="1">
                        <a:defRPr sz="1800" kern="1200">
                          <a:solidFill>
                            <a:schemeClr val="dk1"/>
                          </a:solidFill>
                          <a:latin typeface="Arial"/>
                          <a:ea typeface="Arial"/>
                          <a:cs typeface="Arial"/>
                        </a:defRPr>
                      </a:lvl9pPr>
                    </a:lstStyle>
                    <a:p>
                      <a:r>
                        <a:rPr lang="en-US" sz="2200" dirty="0" smtClean="0"/>
                        <a:t>69.077</a:t>
                      </a:r>
                      <a:endParaRPr lang="en-US" sz="2200" dirty="0"/>
                    </a:p>
                  </a:txBody>
                  <a:tcPr marL="85343" marR="85343" marT="41851" marB="41851">
                    <a:lnL w="12700" cmpd="sng">
                      <a:solidFill>
                        <a:srgbClr val="14C0EB"/>
                      </a:solidFill>
                    </a:lnL>
                    <a:lnR w="12700" cmpd="sng">
                      <a:solidFill>
                        <a:srgbClr val="14C0EB"/>
                      </a:solidFill>
                    </a:lnR>
                    <a:lnT w="12700" cmpd="sng">
                      <a:solidFill>
                        <a:srgbClr val="14C0EB"/>
                      </a:solidFill>
                    </a:lnT>
                    <a:lnB w="12700" cmpd="sng">
                      <a:solidFill>
                        <a:srgbClr val="14C0EB"/>
                      </a:solidFill>
                    </a:lnB>
                    <a:lnTlToBr w="12700" cmpd="sng">
                      <a:noFill/>
                      <a:prstDash val="solid"/>
                    </a:lnTlToBr>
                    <a:lnBlToTr w="12700" cmpd="sng">
                      <a:noFill/>
                      <a:prstDash val="solid"/>
                    </a:lnBlToTr>
                    <a:solidFill>
                      <a:srgbClr val="FFFFFF">
                        <a:tint val="40000"/>
                      </a:srgbClr>
                    </a:solidFill>
                  </a:tcPr>
                </a:tc>
              </a:tr>
            </a:tbl>
          </a:graphicData>
        </a:graphic>
      </p:graphicFrame>
      <p:sp>
        <p:nvSpPr>
          <p:cNvPr id="14" name="TextBox 13"/>
          <p:cNvSpPr txBox="1"/>
          <p:nvPr/>
        </p:nvSpPr>
        <p:spPr>
          <a:xfrm>
            <a:off x="17272349" y="30452810"/>
            <a:ext cx="4349223" cy="546861"/>
          </a:xfrm>
          <a:prstGeom prst="rect">
            <a:avLst/>
          </a:prstGeom>
          <a:noFill/>
        </p:spPr>
        <p:txBody>
          <a:bodyPr wrap="square" lIns="84372" tIns="42186" rIns="84372" bIns="42186" rtlCol="0">
            <a:spAutoFit/>
          </a:bodyPr>
          <a:lstStyle/>
          <a:p>
            <a:r>
              <a:rPr lang="sk-SK" sz="3000" b="1" dirty="0" err="1"/>
              <a:t>k-Means</a:t>
            </a:r>
            <a:r>
              <a:rPr lang="sk-SK" sz="3000" b="1" dirty="0"/>
              <a:t> </a:t>
            </a:r>
            <a:r>
              <a:rPr lang="sk-SK" sz="3000" b="1" dirty="0" err="1"/>
              <a:t>vs</a:t>
            </a:r>
            <a:r>
              <a:rPr lang="sk-SK" sz="3000" b="1" dirty="0"/>
              <a:t>. </a:t>
            </a:r>
            <a:r>
              <a:rPr lang="sk-SK" sz="3000" b="1" dirty="0" err="1"/>
              <a:t>Global</a:t>
            </a:r>
            <a:r>
              <a:rPr lang="sk-SK" sz="3000" b="1" dirty="0"/>
              <a:t> fit</a:t>
            </a:r>
            <a:endParaRPr lang="en-US" sz="3000" b="1" dirty="0"/>
          </a:p>
        </p:txBody>
      </p:sp>
      <p:pic>
        <p:nvPicPr>
          <p:cNvPr id="1032" name="Picture 8"/>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24329058" y="37637493"/>
            <a:ext cx="4991337" cy="3669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16708146" y="35923715"/>
            <a:ext cx="8024152" cy="5902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4"/>
          <p:cNvSpPr txBox="1"/>
          <p:nvPr/>
        </p:nvSpPr>
        <p:spPr>
          <a:xfrm>
            <a:off x="20087698" y="36706716"/>
            <a:ext cx="7497182" cy="546861"/>
          </a:xfrm>
          <a:prstGeom prst="rect">
            <a:avLst/>
          </a:prstGeom>
          <a:noFill/>
        </p:spPr>
        <p:txBody>
          <a:bodyPr wrap="square" lIns="84372" tIns="42186" rIns="84372" bIns="42186" rtlCol="0">
            <a:spAutoFit/>
          </a:bodyPr>
          <a:lstStyle/>
          <a:p>
            <a:r>
              <a:rPr lang="en-US" sz="3000" dirty="0"/>
              <a:t>Region of</a:t>
            </a:r>
            <a:r>
              <a:rPr lang="sk-SK" sz="3000" dirty="0"/>
              <a:t> </a:t>
            </a:r>
            <a:r>
              <a:rPr lang="sk-SK" sz="3000" dirty="0" err="1"/>
              <a:t>sinapyl-al</a:t>
            </a:r>
            <a:r>
              <a:rPr lang="en-US" sz="3000" dirty="0"/>
              <a:t>c</a:t>
            </a:r>
            <a:r>
              <a:rPr lang="sk-SK" sz="3000" dirty="0"/>
              <a:t>ohol :  M </a:t>
            </a:r>
            <a:r>
              <a:rPr lang="sk-SK" sz="3000" dirty="0">
                <a:latin typeface="Calibri"/>
                <a:cs typeface="Calibri"/>
              </a:rPr>
              <a:t>≈ </a:t>
            </a:r>
            <a:r>
              <a:rPr lang="sk-SK" sz="3000" dirty="0"/>
              <a:t>221.137</a:t>
            </a:r>
            <a:endParaRPr lang="en-US" sz="3000" dirty="0"/>
          </a:p>
        </p:txBody>
      </p:sp>
      <p:cxnSp>
        <p:nvCxnSpPr>
          <p:cNvPr id="18" name="Straight Arrow Connector 17"/>
          <p:cNvCxnSpPr/>
          <p:nvPr/>
        </p:nvCxnSpPr>
        <p:spPr bwMode="auto">
          <a:xfrm flipH="1">
            <a:off x="19490171" y="37373835"/>
            <a:ext cx="1142515" cy="2504752"/>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83" name="Straight Arrow Connector 82"/>
          <p:cNvCxnSpPr/>
          <p:nvPr/>
        </p:nvCxnSpPr>
        <p:spPr bwMode="auto">
          <a:xfrm flipH="1">
            <a:off x="19691791" y="37373835"/>
            <a:ext cx="604861" cy="461402"/>
          </a:xfrm>
          <a:prstGeom prst="straightConnector1">
            <a:avLst/>
          </a:prstGeom>
          <a:solidFill>
            <a:schemeClr val="accent1"/>
          </a:solidFill>
          <a:ln w="9525" cap="flat" cmpd="sng" algn="ctr">
            <a:solidFill>
              <a:schemeClr val="bg2"/>
            </a:solidFill>
            <a:prstDash val="solid"/>
            <a:round/>
            <a:headEnd type="none" w="med" len="med"/>
            <a:tailEnd type="arrow"/>
          </a:ln>
          <a:effectLst/>
        </p:spPr>
      </p:cxnSp>
      <p:pic>
        <p:nvPicPr>
          <p:cNvPr id="1030" name="Picture 6"/>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22831837" y="30222256"/>
            <a:ext cx="6710398" cy="61628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9" name="Rectangle 68"/>
          <p:cNvSpPr/>
          <p:nvPr/>
        </p:nvSpPr>
        <p:spPr>
          <a:xfrm>
            <a:off x="16131528" y="26131686"/>
            <a:ext cx="1275234" cy="366252"/>
          </a:xfrm>
          <a:prstGeom prst="rect">
            <a:avLst/>
          </a:prstGeom>
          <a:scene3d>
            <a:camera prst="orthographicFront">
              <a:rot lat="0" lon="0" rev="5400000"/>
            </a:camera>
            <a:lightRig rig="threePt" dir="t"/>
          </a:scene3d>
        </p:spPr>
        <p:txBody>
          <a:bodyPr wrap="none" lIns="84372" tIns="42186" rIns="84372" bIns="42186">
            <a:spAutoFit/>
          </a:bodyPr>
          <a:lstStyle/>
          <a:p>
            <a:pPr lvl="0"/>
            <a:r>
              <a:rPr lang="sk-SK" sz="1800" dirty="0">
                <a:solidFill>
                  <a:srgbClr val="000000"/>
                </a:solidFill>
              </a:rPr>
              <a:t>Intenzity A</a:t>
            </a:r>
            <a:endParaRPr lang="en-US" sz="1800" dirty="0">
              <a:solidFill>
                <a:srgbClr val="000000"/>
              </a:solidFill>
            </a:endParaRPr>
          </a:p>
        </p:txBody>
      </p:sp>
      <p:pic>
        <p:nvPicPr>
          <p:cNvPr id="1036" name="Picture 12"/>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1411553" y="6196263"/>
            <a:ext cx="4040463" cy="697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12305165" y="40974466"/>
            <a:ext cx="2689381" cy="8156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24375" rtl="0" eaLnBrk="1" fontAlgn="base" latinLnBrk="0" hangingPunct="1">
          <a:lnSpc>
            <a:spcPct val="100000"/>
          </a:lnSpc>
          <a:spcBef>
            <a:spcPct val="0"/>
          </a:spcBef>
          <a:spcAft>
            <a:spcPct val="0"/>
          </a:spcAft>
          <a:buClrTx/>
          <a:buSzTx/>
          <a:buFontTx/>
          <a:buNone/>
          <a:tabLst/>
          <a:defRPr kumimoji="0" lang="en-US" sz="8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24375" rtl="0" eaLnBrk="1" fontAlgn="base" latinLnBrk="0" hangingPunct="1">
          <a:lnSpc>
            <a:spcPct val="100000"/>
          </a:lnSpc>
          <a:spcBef>
            <a:spcPct val="0"/>
          </a:spcBef>
          <a:spcAft>
            <a:spcPct val="0"/>
          </a:spcAft>
          <a:buClrTx/>
          <a:buSzTx/>
          <a:buFontTx/>
          <a:buNone/>
          <a:tabLst/>
          <a:defRPr kumimoji="0" lang="en-US" sz="8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16221</TotalTime>
  <Words>620</Words>
  <Application>Microsoft Office PowerPoint</Application>
  <PresentationFormat>Custom</PresentationFormat>
  <Paragraphs>87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ILC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DusanL</dc:creator>
  <cp:lastModifiedBy>Monika Jerigova</cp:lastModifiedBy>
  <cp:revision>187</cp:revision>
  <dcterms:created xsi:type="dcterms:W3CDTF">2006-10-05T18:43:26Z</dcterms:created>
  <dcterms:modified xsi:type="dcterms:W3CDTF">2018-09-06T12:05:32Z</dcterms:modified>
</cp:coreProperties>
</file>